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4D3"/>
    <a:srgbClr val="937DE5"/>
    <a:srgbClr val="BBD8F3"/>
    <a:srgbClr val="9A60DA"/>
    <a:srgbClr val="459DDF"/>
    <a:srgbClr val="8F3EB4"/>
    <a:srgbClr val="FFCD74"/>
    <a:srgbClr val="62A7E4"/>
    <a:srgbClr val="FFCE76"/>
    <a:srgbClr val="A25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BED97-2A8F-4969-B0A1-CB670E5960BF}" v="105" dt="2018-10-16T03:56:24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no Yray" userId="23a43e2beed8b64e" providerId="LiveId" clId="{469DD594-30E2-4E0B-9FAE-54EC128F23DE}"/>
    <pc:docChg chg="undo custSel addSld delSld modSld sldOrd">
      <pc:chgData name="Chino Yray" userId="23a43e2beed8b64e" providerId="LiveId" clId="{469DD594-30E2-4E0B-9FAE-54EC128F23DE}" dt="2018-10-16T03:55:43.254" v="3213" actId="20577"/>
      <pc:docMkLst>
        <pc:docMk/>
      </pc:docMkLst>
      <pc:sldChg chg="addSp delSp modSp">
        <pc:chgData name="Chino Yray" userId="23a43e2beed8b64e" providerId="LiveId" clId="{469DD594-30E2-4E0B-9FAE-54EC128F23DE}" dt="2018-10-16T01:35:09.874" v="164" actId="164"/>
        <pc:sldMkLst>
          <pc:docMk/>
          <pc:sldMk cId="4205072243" sldId="256"/>
        </pc:sldMkLst>
        <pc:spChg chg="add del mod">
          <ac:chgData name="Chino Yray" userId="23a43e2beed8b64e" providerId="LiveId" clId="{469DD594-30E2-4E0B-9FAE-54EC128F23DE}" dt="2018-10-16T01:30:59.709" v="113" actId="1076"/>
          <ac:spMkLst>
            <pc:docMk/>
            <pc:sldMk cId="4205072243" sldId="256"/>
            <ac:spMk id="3" creationId="{00000000-0000-0000-0000-000000000000}"/>
          </ac:spMkLst>
        </pc:spChg>
        <pc:spChg chg="del">
          <ac:chgData name="Chino Yray" userId="23a43e2beed8b64e" providerId="LiveId" clId="{469DD594-30E2-4E0B-9FAE-54EC128F23DE}" dt="2018-10-16T01:26:33.957" v="3" actId="478"/>
          <ac:spMkLst>
            <pc:docMk/>
            <pc:sldMk cId="4205072243" sldId="256"/>
            <ac:spMk id="4" creationId="{00000000-0000-0000-0000-000000000000}"/>
          </ac:spMkLst>
        </pc:spChg>
        <pc:spChg chg="add del mod">
          <ac:chgData name="Chino Yray" userId="23a43e2beed8b64e" providerId="LiveId" clId="{469DD594-30E2-4E0B-9FAE-54EC128F23DE}" dt="2018-10-16T01:26:39.964" v="5" actId="478"/>
          <ac:spMkLst>
            <pc:docMk/>
            <pc:sldMk cId="4205072243" sldId="256"/>
            <ac:spMk id="5" creationId="{97619976-4F2F-415D-A800-2D75ED104553}"/>
          </ac:spMkLst>
        </pc:spChg>
        <pc:spChg chg="mod">
          <ac:chgData name="Chino Yray" userId="23a43e2beed8b64e" providerId="LiveId" clId="{469DD594-30E2-4E0B-9FAE-54EC128F23DE}" dt="2018-10-16T01:35:09.874" v="164" actId="164"/>
          <ac:spMkLst>
            <pc:docMk/>
            <pc:sldMk cId="4205072243" sldId="256"/>
            <ac:spMk id="8" creationId="{00000000-0000-0000-0000-000000000000}"/>
          </ac:spMkLst>
        </pc:spChg>
        <pc:grpChg chg="add mod">
          <ac:chgData name="Chino Yray" userId="23a43e2beed8b64e" providerId="LiveId" clId="{469DD594-30E2-4E0B-9FAE-54EC128F23DE}" dt="2018-10-16T01:35:09.874" v="164" actId="164"/>
          <ac:grpSpMkLst>
            <pc:docMk/>
            <pc:sldMk cId="4205072243" sldId="256"/>
            <ac:grpSpMk id="10" creationId="{9BC3308E-8086-432F-931F-824A384081AE}"/>
          </ac:grpSpMkLst>
        </pc:grpChg>
        <pc:picChg chg="add mod">
          <ac:chgData name="Chino Yray" userId="23a43e2beed8b64e" providerId="LiveId" clId="{469DD594-30E2-4E0B-9FAE-54EC128F23DE}" dt="2018-10-16T01:35:09.874" v="164" actId="164"/>
          <ac:picMkLst>
            <pc:docMk/>
            <pc:sldMk cId="4205072243" sldId="256"/>
            <ac:picMk id="7" creationId="{84F1028C-7CE4-4C34-BA8A-0E2D6C6EC8B3}"/>
          </ac:picMkLst>
        </pc:picChg>
        <pc:picChg chg="del mod">
          <ac:chgData name="Chino Yray" userId="23a43e2beed8b64e" providerId="LiveId" clId="{469DD594-30E2-4E0B-9FAE-54EC128F23DE}" dt="2018-10-16T01:29:59.964" v="98" actId="478"/>
          <ac:picMkLst>
            <pc:docMk/>
            <pc:sldMk cId="4205072243" sldId="256"/>
            <ac:picMk id="9" creationId="{00000000-0000-0000-0000-000000000000}"/>
          </ac:picMkLst>
        </pc:picChg>
      </pc:sldChg>
      <pc:sldChg chg="addSp delSp modSp">
        <pc:chgData name="Chino Yray" userId="23a43e2beed8b64e" providerId="LiveId" clId="{469DD594-30E2-4E0B-9FAE-54EC128F23DE}" dt="2018-10-16T01:48:47.946" v="750" actId="167"/>
        <pc:sldMkLst>
          <pc:docMk/>
          <pc:sldMk cId="2837260496" sldId="257"/>
        </pc:sldMkLst>
        <pc:spChg chg="add del">
          <ac:chgData name="Chino Yray" userId="23a43e2beed8b64e" providerId="LiveId" clId="{469DD594-30E2-4E0B-9FAE-54EC128F23DE}" dt="2018-10-16T01:37:38.725" v="173" actId="478"/>
          <ac:spMkLst>
            <pc:docMk/>
            <pc:sldMk cId="2837260496" sldId="257"/>
            <ac:spMk id="3" creationId="{18B80FDE-C471-4D4F-8CF3-C70C8ECE86A4}"/>
          </ac:spMkLst>
        </pc:spChg>
        <pc:spChg chg="add del">
          <ac:chgData name="Chino Yray" userId="23a43e2beed8b64e" providerId="LiveId" clId="{469DD594-30E2-4E0B-9FAE-54EC128F23DE}" dt="2018-10-16T01:37:48.545" v="175" actId="478"/>
          <ac:spMkLst>
            <pc:docMk/>
            <pc:sldMk cId="2837260496" sldId="257"/>
            <ac:spMk id="4" creationId="{6AF499E8-B8AC-42FC-BE0C-F4968F7A9155}"/>
          </ac:spMkLst>
        </pc:spChg>
        <pc:spChg chg="mod">
          <ac:chgData name="Chino Yray" userId="23a43e2beed8b64e" providerId="LiveId" clId="{469DD594-30E2-4E0B-9FAE-54EC128F23DE}" dt="2018-10-16T01:48:29.999" v="747" actId="1076"/>
          <ac:spMkLst>
            <pc:docMk/>
            <pc:sldMk cId="2837260496" sldId="257"/>
            <ac:spMk id="9" creationId="{00000000-0000-0000-0000-000000000000}"/>
          </ac:spMkLst>
        </pc:spChg>
        <pc:spChg chg="mod">
          <ac:chgData name="Chino Yray" userId="23a43e2beed8b64e" providerId="LiveId" clId="{469DD594-30E2-4E0B-9FAE-54EC128F23DE}" dt="2018-10-16T01:48:23.140" v="746" actId="123"/>
          <ac:spMkLst>
            <pc:docMk/>
            <pc:sldMk cId="2837260496" sldId="257"/>
            <ac:spMk id="11" creationId="{00000000-0000-0000-0000-000000000000}"/>
          </ac:spMkLst>
        </pc:spChg>
        <pc:spChg chg="mod">
          <ac:chgData name="Chino Yray" userId="23a43e2beed8b64e" providerId="LiveId" clId="{469DD594-30E2-4E0B-9FAE-54EC128F23DE}" dt="2018-10-16T01:44:50.533" v="465" actId="255"/>
          <ac:spMkLst>
            <pc:docMk/>
            <pc:sldMk cId="2837260496" sldId="257"/>
            <ac:spMk id="12" creationId="{00000000-0000-0000-0000-000000000000}"/>
          </ac:spMkLst>
        </pc:spChg>
        <pc:spChg chg="del mod">
          <ac:chgData name="Chino Yray" userId="23a43e2beed8b64e" providerId="LiveId" clId="{469DD594-30E2-4E0B-9FAE-54EC128F23DE}" dt="2018-10-16T01:35:19.695" v="166" actId="478"/>
          <ac:spMkLst>
            <pc:docMk/>
            <pc:sldMk cId="2837260496" sldId="257"/>
            <ac:spMk id="13" creationId="{00000000-0000-0000-0000-000000000000}"/>
          </ac:spMkLst>
        </pc:spChg>
        <pc:spChg chg="del">
          <ac:chgData name="Chino Yray" userId="23a43e2beed8b64e" providerId="LiveId" clId="{469DD594-30E2-4E0B-9FAE-54EC128F23DE}" dt="2018-10-16T01:35:21.681" v="167" actId="478"/>
          <ac:spMkLst>
            <pc:docMk/>
            <pc:sldMk cId="2837260496" sldId="257"/>
            <ac:spMk id="15" creationId="{00000000-0000-0000-0000-000000000000}"/>
          </ac:spMkLst>
        </pc:spChg>
        <pc:grpChg chg="add mod">
          <ac:chgData name="Chino Yray" userId="23a43e2beed8b64e" providerId="LiveId" clId="{469DD594-30E2-4E0B-9FAE-54EC128F23DE}" dt="2018-10-16T01:35:27.312" v="170" actId="1076"/>
          <ac:grpSpMkLst>
            <pc:docMk/>
            <pc:sldMk cId="2837260496" sldId="257"/>
            <ac:grpSpMk id="10" creationId="{6B48F917-ED12-4792-B9AB-FB00E7607473}"/>
          </ac:grpSpMkLst>
        </pc:grpChg>
        <pc:picChg chg="del">
          <ac:chgData name="Chino Yray" userId="23a43e2beed8b64e" providerId="LiveId" clId="{469DD594-30E2-4E0B-9FAE-54EC128F23DE}" dt="2018-10-16T01:38:39.990" v="181" actId="478"/>
          <ac:picMkLst>
            <pc:docMk/>
            <pc:sldMk cId="2837260496" sldId="257"/>
            <ac:picMk id="2" creationId="{00000000-0000-0000-0000-000000000000}"/>
          </ac:picMkLst>
        </pc:picChg>
        <pc:picChg chg="add mod ord">
          <ac:chgData name="Chino Yray" userId="23a43e2beed8b64e" providerId="LiveId" clId="{469DD594-30E2-4E0B-9FAE-54EC128F23DE}" dt="2018-10-16T01:48:47.946" v="750" actId="167"/>
          <ac:picMkLst>
            <pc:docMk/>
            <pc:sldMk cId="2837260496" sldId="257"/>
            <ac:picMk id="5" creationId="{1CDDC925-4405-4E23-87E1-999FA3963D07}"/>
          </ac:picMkLst>
        </pc:picChg>
        <pc:picChg chg="mod">
          <ac:chgData name="Chino Yray" userId="23a43e2beed8b64e" providerId="LiveId" clId="{469DD594-30E2-4E0B-9FAE-54EC128F23DE}" dt="2018-10-16T01:48:12.948" v="743" actId="1076"/>
          <ac:picMkLst>
            <pc:docMk/>
            <pc:sldMk cId="2837260496" sldId="257"/>
            <ac:picMk id="24" creationId="{00000000-0000-0000-0000-000000000000}"/>
          </ac:picMkLst>
        </pc:picChg>
      </pc:sldChg>
      <pc:sldChg chg="modSp">
        <pc:chgData name="Chino Yray" userId="23a43e2beed8b64e" providerId="LiveId" clId="{469DD594-30E2-4E0B-9FAE-54EC128F23DE}" dt="2018-10-16T01:49:39.046" v="764" actId="20577"/>
        <pc:sldMkLst>
          <pc:docMk/>
          <pc:sldMk cId="3962897367" sldId="258"/>
        </pc:sldMkLst>
        <pc:spChg chg="mod">
          <ac:chgData name="Chino Yray" userId="23a43e2beed8b64e" providerId="LiveId" clId="{469DD594-30E2-4E0B-9FAE-54EC128F23DE}" dt="2018-10-16T01:49:39.046" v="764" actId="20577"/>
          <ac:spMkLst>
            <pc:docMk/>
            <pc:sldMk cId="3962897367" sldId="258"/>
            <ac:spMk id="2" creationId="{00000000-0000-0000-0000-000000000000}"/>
          </ac:spMkLst>
        </pc:spChg>
      </pc:sldChg>
      <pc:sldChg chg="del">
        <pc:chgData name="Chino Yray" userId="23a43e2beed8b64e" providerId="LiveId" clId="{469DD594-30E2-4E0B-9FAE-54EC128F23DE}" dt="2018-10-16T02:26:05.650" v="1430" actId="2696"/>
        <pc:sldMkLst>
          <pc:docMk/>
          <pc:sldMk cId="2420583226" sldId="259"/>
        </pc:sldMkLst>
      </pc:sldChg>
      <pc:sldChg chg="addSp delSp modSp">
        <pc:chgData name="Chino Yray" userId="23a43e2beed8b64e" providerId="LiveId" clId="{469DD594-30E2-4E0B-9FAE-54EC128F23DE}" dt="2018-10-16T01:56:10.875" v="1119" actId="5793"/>
        <pc:sldMkLst>
          <pc:docMk/>
          <pc:sldMk cId="2185247548" sldId="260"/>
        </pc:sldMkLst>
        <pc:spChg chg="mod">
          <ac:chgData name="Chino Yray" userId="23a43e2beed8b64e" providerId="LiveId" clId="{469DD594-30E2-4E0B-9FAE-54EC128F23DE}" dt="2018-10-16T01:54:13.553" v="966" actId="1076"/>
          <ac:spMkLst>
            <pc:docMk/>
            <pc:sldMk cId="2185247548" sldId="260"/>
            <ac:spMk id="3" creationId="{00000000-0000-0000-0000-000000000000}"/>
          </ac:spMkLst>
        </pc:spChg>
        <pc:spChg chg="mod">
          <ac:chgData name="Chino Yray" userId="23a43e2beed8b64e" providerId="LiveId" clId="{469DD594-30E2-4E0B-9FAE-54EC128F23DE}" dt="2018-10-16T01:56:10.875" v="1119" actId="5793"/>
          <ac:spMkLst>
            <pc:docMk/>
            <pc:sldMk cId="2185247548" sldId="260"/>
            <ac:spMk id="8" creationId="{00000000-0000-0000-0000-000000000000}"/>
          </ac:spMkLst>
        </pc:spChg>
        <pc:spChg chg="del">
          <ac:chgData name="Chino Yray" userId="23a43e2beed8b64e" providerId="LiveId" clId="{469DD594-30E2-4E0B-9FAE-54EC128F23DE}" dt="2018-10-16T01:49:56.165" v="765" actId="478"/>
          <ac:spMkLst>
            <pc:docMk/>
            <pc:sldMk cId="2185247548" sldId="260"/>
            <ac:spMk id="9" creationId="{00000000-0000-0000-0000-000000000000}"/>
          </ac:spMkLst>
        </pc:spChg>
        <pc:spChg chg="mod">
          <ac:chgData name="Chino Yray" userId="23a43e2beed8b64e" providerId="LiveId" clId="{469DD594-30E2-4E0B-9FAE-54EC128F23DE}" dt="2018-10-16T01:54:19.523" v="967" actId="1076"/>
          <ac:spMkLst>
            <pc:docMk/>
            <pc:sldMk cId="2185247548" sldId="260"/>
            <ac:spMk id="10" creationId="{00000000-0000-0000-0000-000000000000}"/>
          </ac:spMkLst>
        </pc:spChg>
        <pc:spChg chg="del">
          <ac:chgData name="Chino Yray" userId="23a43e2beed8b64e" providerId="LiveId" clId="{469DD594-30E2-4E0B-9FAE-54EC128F23DE}" dt="2018-10-16T01:49:56.910" v="766" actId="478"/>
          <ac:spMkLst>
            <pc:docMk/>
            <pc:sldMk cId="2185247548" sldId="260"/>
            <ac:spMk id="14" creationId="{00000000-0000-0000-0000-000000000000}"/>
          </ac:spMkLst>
        </pc:spChg>
        <pc:spChg chg="add mod">
          <ac:chgData name="Chino Yray" userId="23a43e2beed8b64e" providerId="LiveId" clId="{469DD594-30E2-4E0B-9FAE-54EC128F23DE}" dt="2018-10-16T01:54:49.286" v="986" actId="1036"/>
          <ac:spMkLst>
            <pc:docMk/>
            <pc:sldMk cId="2185247548" sldId="260"/>
            <ac:spMk id="21" creationId="{AB603364-19E8-4036-87D3-3D66676E7C6C}"/>
          </ac:spMkLst>
        </pc:spChg>
        <pc:spChg chg="add mod">
          <ac:chgData name="Chino Yray" userId="23a43e2beed8b64e" providerId="LiveId" clId="{469DD594-30E2-4E0B-9FAE-54EC128F23DE}" dt="2018-10-16T01:55:24.926" v="1085" actId="20577"/>
          <ac:spMkLst>
            <pc:docMk/>
            <pc:sldMk cId="2185247548" sldId="260"/>
            <ac:spMk id="22" creationId="{01C716AF-958C-4289-A481-7BF9DD4089A8}"/>
          </ac:spMkLst>
        </pc:spChg>
        <pc:grpChg chg="add del">
          <ac:chgData name="Chino Yray" userId="23a43e2beed8b64e" providerId="LiveId" clId="{469DD594-30E2-4E0B-9FAE-54EC128F23DE}" dt="2018-10-16T01:50:02.152" v="768" actId="478"/>
          <ac:grpSpMkLst>
            <pc:docMk/>
            <pc:sldMk cId="2185247548" sldId="260"/>
            <ac:grpSpMk id="13" creationId="{2E835857-B6D1-4661-A242-5B6A5131B98E}"/>
          </ac:grpSpMkLst>
        </pc:grpChg>
        <pc:grpChg chg="add">
          <ac:chgData name="Chino Yray" userId="23a43e2beed8b64e" providerId="LiveId" clId="{469DD594-30E2-4E0B-9FAE-54EC128F23DE}" dt="2018-10-16T01:50:05.597" v="769"/>
          <ac:grpSpMkLst>
            <pc:docMk/>
            <pc:sldMk cId="2185247548" sldId="260"/>
            <ac:grpSpMk id="18" creationId="{4FA5BBDE-3442-415F-B3B2-A5466AABEE3D}"/>
          </ac:grpSpMkLst>
        </pc:grpChg>
        <pc:picChg chg="del">
          <ac:chgData name="Chino Yray" userId="23a43e2beed8b64e" providerId="LiveId" clId="{469DD594-30E2-4E0B-9FAE-54EC128F23DE}" dt="2018-10-16T01:50:40.203" v="770" actId="478"/>
          <ac:picMkLst>
            <pc:docMk/>
            <pc:sldMk cId="2185247548" sldId="260"/>
            <ac:picMk id="15" creationId="{00000000-0000-0000-0000-000000000000}"/>
          </ac:picMkLst>
        </pc:picChg>
      </pc:sldChg>
      <pc:sldChg chg="addSp delSp modSp">
        <pc:chgData name="Chino Yray" userId="23a43e2beed8b64e" providerId="LiveId" clId="{469DD594-30E2-4E0B-9FAE-54EC128F23DE}" dt="2018-10-16T02:26:24.737" v="1451" actId="20577"/>
        <pc:sldMkLst>
          <pc:docMk/>
          <pc:sldMk cId="4129639247" sldId="261"/>
        </pc:sldMkLst>
        <pc:spChg chg="mod">
          <ac:chgData name="Chino Yray" userId="23a43e2beed8b64e" providerId="LiveId" clId="{469DD594-30E2-4E0B-9FAE-54EC128F23DE}" dt="2018-10-16T02:26:24.737" v="1451" actId="20577"/>
          <ac:spMkLst>
            <pc:docMk/>
            <pc:sldMk cId="4129639247" sldId="261"/>
            <ac:spMk id="4" creationId="{00000000-0000-0000-0000-000000000000}"/>
          </ac:spMkLst>
        </pc:spChg>
        <pc:spChg chg="add del">
          <ac:chgData name="Chino Yray" userId="23a43e2beed8b64e" providerId="LiveId" clId="{469DD594-30E2-4E0B-9FAE-54EC128F23DE}" dt="2018-10-16T02:16:23.464" v="1156" actId="478"/>
          <ac:spMkLst>
            <pc:docMk/>
            <pc:sldMk cId="4129639247" sldId="261"/>
            <ac:spMk id="9" creationId="{ECA689A2-425A-4A36-9F03-8D6E3D711B03}"/>
          </ac:spMkLst>
        </pc:spChg>
        <pc:spChg chg="add mod">
          <ac:chgData name="Chino Yray" userId="23a43e2beed8b64e" providerId="LiveId" clId="{469DD594-30E2-4E0B-9FAE-54EC128F23DE}" dt="2018-10-16T02:19:32.599" v="1266" actId="1076"/>
          <ac:spMkLst>
            <pc:docMk/>
            <pc:sldMk cId="4129639247" sldId="261"/>
            <ac:spMk id="14" creationId="{54CF522E-167D-4521-9968-B9B0D0BBDEB1}"/>
          </ac:spMkLst>
        </pc:spChg>
        <pc:spChg chg="add mod">
          <ac:chgData name="Chino Yray" userId="23a43e2beed8b64e" providerId="LiveId" clId="{469DD594-30E2-4E0B-9FAE-54EC128F23DE}" dt="2018-10-16T02:19:40.887" v="1268" actId="1076"/>
          <ac:spMkLst>
            <pc:docMk/>
            <pc:sldMk cId="4129639247" sldId="261"/>
            <ac:spMk id="17" creationId="{32C8BFDF-9166-432A-BEA3-19D89B92B89A}"/>
          </ac:spMkLst>
        </pc:spChg>
        <pc:spChg chg="add mod">
          <ac:chgData name="Chino Yray" userId="23a43e2beed8b64e" providerId="LiveId" clId="{469DD594-30E2-4E0B-9FAE-54EC128F23DE}" dt="2018-10-16T02:19:37.139" v="1267" actId="1076"/>
          <ac:spMkLst>
            <pc:docMk/>
            <pc:sldMk cId="4129639247" sldId="261"/>
            <ac:spMk id="18" creationId="{9F087AD2-0A30-456E-837A-B1AB989CC3AE}"/>
          </ac:spMkLst>
        </pc:spChg>
        <pc:spChg chg="add mod">
          <ac:chgData name="Chino Yray" userId="23a43e2beed8b64e" providerId="LiveId" clId="{469DD594-30E2-4E0B-9FAE-54EC128F23DE}" dt="2018-10-16T02:22:42.510" v="1371" actId="1076"/>
          <ac:spMkLst>
            <pc:docMk/>
            <pc:sldMk cId="4129639247" sldId="261"/>
            <ac:spMk id="19" creationId="{C432A761-0AF6-4DD5-9B28-4A072DE6E552}"/>
          </ac:spMkLst>
        </pc:spChg>
        <pc:picChg chg="del">
          <ac:chgData name="Chino Yray" userId="23a43e2beed8b64e" providerId="LiveId" clId="{469DD594-30E2-4E0B-9FAE-54EC128F23DE}" dt="2018-10-16T01:59:23.355" v="1139" actId="478"/>
          <ac:picMkLst>
            <pc:docMk/>
            <pc:sldMk cId="4129639247" sldId="261"/>
            <ac:picMk id="2" creationId="{00000000-0000-0000-0000-000000000000}"/>
          </ac:picMkLst>
        </pc:picChg>
        <pc:picChg chg="del">
          <ac:chgData name="Chino Yray" userId="23a43e2beed8b64e" providerId="LiveId" clId="{469DD594-30E2-4E0B-9FAE-54EC128F23DE}" dt="2018-10-16T01:59:21.022" v="1138" actId="478"/>
          <ac:picMkLst>
            <pc:docMk/>
            <pc:sldMk cId="4129639247" sldId="261"/>
            <ac:picMk id="3" creationId="{00000000-0000-0000-0000-000000000000}"/>
          </ac:picMkLst>
        </pc:picChg>
        <pc:picChg chg="add mod">
          <ac:chgData name="Chino Yray" userId="23a43e2beed8b64e" providerId="LiveId" clId="{469DD594-30E2-4E0B-9FAE-54EC128F23DE}" dt="2018-10-16T02:17:54.062" v="1176" actId="1076"/>
          <ac:picMkLst>
            <pc:docMk/>
            <pc:sldMk cId="4129639247" sldId="261"/>
            <ac:picMk id="7" creationId="{F3C89BEC-A25B-4A84-8115-8C6911AB2D71}"/>
          </ac:picMkLst>
        </pc:picChg>
        <pc:picChg chg="add del mod">
          <ac:chgData name="Chino Yray" userId="23a43e2beed8b64e" providerId="LiveId" clId="{469DD594-30E2-4E0B-9FAE-54EC128F23DE}" dt="2018-10-16T02:16:49.200" v="1162" actId="478"/>
          <ac:picMkLst>
            <pc:docMk/>
            <pc:sldMk cId="4129639247" sldId="261"/>
            <ac:picMk id="11" creationId="{D2D26607-FD24-4017-AC4D-4AE6009BA4E2}"/>
          </ac:picMkLst>
        </pc:picChg>
        <pc:picChg chg="add mod">
          <ac:chgData name="Chino Yray" userId="23a43e2beed8b64e" providerId="LiveId" clId="{469DD594-30E2-4E0B-9FAE-54EC128F23DE}" dt="2018-10-16T02:17:51.917" v="1175" actId="1076"/>
          <ac:picMkLst>
            <pc:docMk/>
            <pc:sldMk cId="4129639247" sldId="261"/>
            <ac:picMk id="13" creationId="{07F3A41F-2973-40CE-8370-94D3E09EB8CE}"/>
          </ac:picMkLst>
        </pc:picChg>
        <pc:picChg chg="add mod">
          <ac:chgData name="Chino Yray" userId="23a43e2beed8b64e" providerId="LiveId" clId="{469DD594-30E2-4E0B-9FAE-54EC128F23DE}" dt="2018-10-16T02:17:50.200" v="1174" actId="1076"/>
          <ac:picMkLst>
            <pc:docMk/>
            <pc:sldMk cId="4129639247" sldId="261"/>
            <ac:picMk id="2050" creationId="{6D9AC7A1-8A6F-410E-A556-8DDFFC8598C2}"/>
          </ac:picMkLst>
        </pc:picChg>
        <pc:picChg chg="add del mod">
          <ac:chgData name="Chino Yray" userId="23a43e2beed8b64e" providerId="LiveId" clId="{469DD594-30E2-4E0B-9FAE-54EC128F23DE}" dt="2018-10-16T02:07:24.587" v="1147" actId="478"/>
          <ac:picMkLst>
            <pc:docMk/>
            <pc:sldMk cId="4129639247" sldId="261"/>
            <ac:picMk id="2052" creationId="{7DEA0B82-F5F5-40E2-AF5D-684A7F1F8DB9}"/>
          </ac:picMkLst>
        </pc:picChg>
      </pc:sldChg>
      <pc:sldChg chg="del">
        <pc:chgData name="Chino Yray" userId="23a43e2beed8b64e" providerId="LiveId" clId="{469DD594-30E2-4E0B-9FAE-54EC128F23DE}" dt="2018-10-16T03:34:45.324" v="2921" actId="2696"/>
        <pc:sldMkLst>
          <pc:docMk/>
          <pc:sldMk cId="2254092161" sldId="263"/>
        </pc:sldMkLst>
      </pc:sldChg>
      <pc:sldChg chg="addSp delSp modSp">
        <pc:chgData name="Chino Yray" userId="23a43e2beed8b64e" providerId="LiveId" clId="{469DD594-30E2-4E0B-9FAE-54EC128F23DE}" dt="2018-10-16T02:41:28.179" v="1802" actId="1076"/>
        <pc:sldMkLst>
          <pc:docMk/>
          <pc:sldMk cId="1168898402" sldId="264"/>
        </pc:sldMkLst>
        <pc:spChg chg="del mod">
          <ac:chgData name="Chino Yray" userId="23a43e2beed8b64e" providerId="LiveId" clId="{469DD594-30E2-4E0B-9FAE-54EC128F23DE}" dt="2018-10-16T02:23:57.872" v="1376" actId="478"/>
          <ac:spMkLst>
            <pc:docMk/>
            <pc:sldMk cId="1168898402" sldId="264"/>
            <ac:spMk id="3" creationId="{00000000-0000-0000-0000-000000000000}"/>
          </ac:spMkLst>
        </pc:spChg>
        <pc:spChg chg="add">
          <ac:chgData name="Chino Yray" userId="23a43e2beed8b64e" providerId="LiveId" clId="{469DD594-30E2-4E0B-9FAE-54EC128F23DE}" dt="2018-10-16T02:23:54.242" v="1375"/>
          <ac:spMkLst>
            <pc:docMk/>
            <pc:sldMk cId="1168898402" sldId="264"/>
            <ac:spMk id="6" creationId="{028E28BD-523C-4FBA-A863-488515428298}"/>
          </ac:spMkLst>
        </pc:spChg>
        <pc:spChg chg="del mod">
          <ac:chgData name="Chino Yray" userId="23a43e2beed8b64e" providerId="LiveId" clId="{469DD594-30E2-4E0B-9FAE-54EC128F23DE}" dt="2018-10-16T02:30:27.997" v="1479" actId="478"/>
          <ac:spMkLst>
            <pc:docMk/>
            <pc:sldMk cId="1168898402" sldId="264"/>
            <ac:spMk id="8" creationId="{00000000-0000-0000-0000-000000000000}"/>
          </ac:spMkLst>
        </pc:spChg>
        <pc:spChg chg="add mod">
          <ac:chgData name="Chino Yray" userId="23a43e2beed8b64e" providerId="LiveId" clId="{469DD594-30E2-4E0B-9FAE-54EC128F23DE}" dt="2018-10-16T02:27:07.344" v="1463" actId="20577"/>
          <ac:spMkLst>
            <pc:docMk/>
            <pc:sldMk cId="1168898402" sldId="264"/>
            <ac:spMk id="9" creationId="{3BE96D72-BF2A-46D6-B459-16F3B7187B89}"/>
          </ac:spMkLst>
        </pc:spChg>
        <pc:spChg chg="add mod">
          <ac:chgData name="Chino Yray" userId="23a43e2beed8b64e" providerId="LiveId" clId="{469DD594-30E2-4E0B-9FAE-54EC128F23DE}" dt="2018-10-16T02:39:21.755" v="1691" actId="1076"/>
          <ac:spMkLst>
            <pc:docMk/>
            <pc:sldMk cId="1168898402" sldId="264"/>
            <ac:spMk id="10" creationId="{9A25843B-E250-4FF4-9729-DB56BAD54138}"/>
          </ac:spMkLst>
        </pc:spChg>
        <pc:spChg chg="add mod">
          <ac:chgData name="Chino Yray" userId="23a43e2beed8b64e" providerId="LiveId" clId="{469DD594-30E2-4E0B-9FAE-54EC128F23DE}" dt="2018-10-16T02:41:28.179" v="1802" actId="1076"/>
          <ac:spMkLst>
            <pc:docMk/>
            <pc:sldMk cId="1168898402" sldId="264"/>
            <ac:spMk id="11" creationId="{E56072D6-735A-4EB9-AA0C-EA1C7F9B21D2}"/>
          </ac:spMkLst>
        </pc:spChg>
        <pc:picChg chg="del mod">
          <ac:chgData name="Chino Yray" userId="23a43e2beed8b64e" providerId="LiveId" clId="{469DD594-30E2-4E0B-9FAE-54EC128F23DE}" dt="2018-10-16T02:27:09.923" v="1465" actId="478"/>
          <ac:picMkLst>
            <pc:docMk/>
            <pc:sldMk cId="1168898402" sldId="264"/>
            <ac:picMk id="4" creationId="{00000000-0000-0000-0000-000000000000}"/>
          </ac:picMkLst>
        </pc:picChg>
        <pc:picChg chg="add del mod">
          <ac:chgData name="Chino Yray" userId="23a43e2beed8b64e" providerId="LiveId" clId="{469DD594-30E2-4E0B-9FAE-54EC128F23DE}" dt="2018-10-16T02:27:10.896" v="1466" actId="478"/>
          <ac:picMkLst>
            <pc:docMk/>
            <pc:sldMk cId="1168898402" sldId="264"/>
            <ac:picMk id="5" creationId="{F80F6DF0-120C-4613-BA7D-64C76B4F8D93}"/>
          </ac:picMkLst>
        </pc:picChg>
        <pc:picChg chg="del mod">
          <ac:chgData name="Chino Yray" userId="23a43e2beed8b64e" providerId="LiveId" clId="{469DD594-30E2-4E0B-9FAE-54EC128F23DE}" dt="2018-10-16T02:27:09.356" v="1464" actId="478"/>
          <ac:picMkLst>
            <pc:docMk/>
            <pc:sldMk cId="1168898402" sldId="264"/>
            <ac:picMk id="7" creationId="{00000000-0000-0000-0000-000000000000}"/>
          </ac:picMkLst>
        </pc:picChg>
        <pc:picChg chg="add mod">
          <ac:chgData name="Chino Yray" userId="23a43e2beed8b64e" providerId="LiveId" clId="{469DD594-30E2-4E0B-9FAE-54EC128F23DE}" dt="2018-10-16T02:30:25.329" v="1478" actId="1076"/>
          <ac:picMkLst>
            <pc:docMk/>
            <pc:sldMk cId="1168898402" sldId="264"/>
            <ac:picMk id="5122" creationId="{851502F5-7E7B-4B7D-9A6D-C01A39F3D1DA}"/>
          </ac:picMkLst>
        </pc:picChg>
      </pc:sldChg>
      <pc:sldChg chg="del">
        <pc:chgData name="Chino Yray" userId="23a43e2beed8b64e" providerId="LiveId" clId="{469DD594-30E2-4E0B-9FAE-54EC128F23DE}" dt="2018-10-16T03:22:34.600" v="2872" actId="2696"/>
        <pc:sldMkLst>
          <pc:docMk/>
          <pc:sldMk cId="2177903188" sldId="265"/>
        </pc:sldMkLst>
      </pc:sldChg>
      <pc:sldChg chg="addSp delSp modSp">
        <pc:chgData name="Chino Yray" userId="23a43e2beed8b64e" providerId="LiveId" clId="{469DD594-30E2-4E0B-9FAE-54EC128F23DE}" dt="2018-10-16T03:55:43.254" v="3213" actId="20577"/>
        <pc:sldMkLst>
          <pc:docMk/>
          <pc:sldMk cId="357789448" sldId="266"/>
        </pc:sldMkLst>
        <pc:spChg chg="mod">
          <ac:chgData name="Chino Yray" userId="23a43e2beed8b64e" providerId="LiveId" clId="{469DD594-30E2-4E0B-9FAE-54EC128F23DE}" dt="2018-10-16T03:55:43.254" v="3213" actId="20577"/>
          <ac:spMkLst>
            <pc:docMk/>
            <pc:sldMk cId="357789448" sldId="266"/>
            <ac:spMk id="19" creationId="{00000000-0000-0000-0000-000000000000}"/>
          </ac:spMkLst>
        </pc:spChg>
        <pc:spChg chg="mod">
          <ac:chgData name="Chino Yray" userId="23a43e2beed8b64e" providerId="LiveId" clId="{469DD594-30E2-4E0B-9FAE-54EC128F23DE}" dt="2018-10-16T03:52:01.788" v="3076" actId="20577"/>
          <ac:spMkLst>
            <pc:docMk/>
            <pc:sldMk cId="357789448" sldId="266"/>
            <ac:spMk id="23" creationId="{00000000-0000-0000-0000-000000000000}"/>
          </ac:spMkLst>
        </pc:spChg>
        <pc:spChg chg="add">
          <ac:chgData name="Chino Yray" userId="23a43e2beed8b64e" providerId="LiveId" clId="{469DD594-30E2-4E0B-9FAE-54EC128F23DE}" dt="2018-10-16T03:35:15.228" v="2924"/>
          <ac:spMkLst>
            <pc:docMk/>
            <pc:sldMk cId="357789448" sldId="266"/>
            <ac:spMk id="36" creationId="{929E279D-0EA0-4D20-A555-CD5EC3DD26B5}"/>
          </ac:spMkLst>
        </pc:spChg>
        <pc:spChg chg="mod">
          <ac:chgData name="Chino Yray" userId="23a43e2beed8b64e" providerId="LiveId" clId="{469DD594-30E2-4E0B-9FAE-54EC128F23DE}" dt="2018-10-16T03:35:14.590" v="2923" actId="1076"/>
          <ac:spMkLst>
            <pc:docMk/>
            <pc:sldMk cId="357789448" sldId="266"/>
            <ac:spMk id="38" creationId="{00000000-0000-0000-0000-000000000000}"/>
          </ac:spMkLst>
        </pc:spChg>
        <pc:spChg chg="mod">
          <ac:chgData name="Chino Yray" userId="23a43e2beed8b64e" providerId="LiveId" clId="{469DD594-30E2-4E0B-9FAE-54EC128F23DE}" dt="2018-10-16T03:55:18.187" v="3199" actId="20577"/>
          <ac:spMkLst>
            <pc:docMk/>
            <pc:sldMk cId="357789448" sldId="266"/>
            <ac:spMk id="39" creationId="{00000000-0000-0000-0000-000000000000}"/>
          </ac:spMkLst>
        </pc:spChg>
        <pc:spChg chg="add mod">
          <ac:chgData name="Chino Yray" userId="23a43e2beed8b64e" providerId="LiveId" clId="{469DD594-30E2-4E0B-9FAE-54EC128F23DE}" dt="2018-10-16T03:35:37.178" v="2933" actId="20577"/>
          <ac:spMkLst>
            <pc:docMk/>
            <pc:sldMk cId="357789448" sldId="266"/>
            <ac:spMk id="40" creationId="{70E401EA-3464-4B70-A387-B93092F1D930}"/>
          </ac:spMkLst>
        </pc:spChg>
        <pc:picChg chg="add mod">
          <ac:chgData name="Chino Yray" userId="23a43e2beed8b64e" providerId="LiveId" clId="{469DD594-30E2-4E0B-9FAE-54EC128F23DE}" dt="2018-10-16T03:40:01.640" v="2955" actId="1076"/>
          <ac:picMkLst>
            <pc:docMk/>
            <pc:sldMk cId="357789448" sldId="266"/>
            <ac:picMk id="24" creationId="{0CF8D687-4C41-4CD6-9C41-F082A34D6CB2}"/>
          </ac:picMkLst>
        </pc:picChg>
        <pc:picChg chg="add mod">
          <ac:chgData name="Chino Yray" userId="23a43e2beed8b64e" providerId="LiveId" clId="{469DD594-30E2-4E0B-9FAE-54EC128F23DE}" dt="2018-10-16T03:40:10.653" v="2957" actId="1076"/>
          <ac:picMkLst>
            <pc:docMk/>
            <pc:sldMk cId="357789448" sldId="266"/>
            <ac:picMk id="25" creationId="{E8C2E151-EA54-4E87-8336-1740FAD8E90B}"/>
          </ac:picMkLst>
        </pc:picChg>
        <pc:picChg chg="add mod">
          <ac:chgData name="Chino Yray" userId="23a43e2beed8b64e" providerId="LiveId" clId="{469DD594-30E2-4E0B-9FAE-54EC128F23DE}" dt="2018-10-16T03:40:01.640" v="2955" actId="1076"/>
          <ac:picMkLst>
            <pc:docMk/>
            <pc:sldMk cId="357789448" sldId="266"/>
            <ac:picMk id="26" creationId="{C50F5EAE-08A2-441A-93D5-3CFAEB40615D}"/>
          </ac:picMkLst>
        </pc:picChg>
        <pc:picChg chg="add mod">
          <ac:chgData name="Chino Yray" userId="23a43e2beed8b64e" providerId="LiveId" clId="{469DD594-30E2-4E0B-9FAE-54EC128F23DE}" dt="2018-10-16T03:40:14.879" v="2958" actId="1076"/>
          <ac:picMkLst>
            <pc:docMk/>
            <pc:sldMk cId="357789448" sldId="266"/>
            <ac:picMk id="27" creationId="{2ED24B91-336E-4628-AE56-EC11FDFB234E}"/>
          </ac:picMkLst>
        </pc:picChg>
        <pc:picChg chg="add">
          <ac:chgData name="Chino Yray" userId="23a43e2beed8b64e" providerId="LiveId" clId="{469DD594-30E2-4E0B-9FAE-54EC128F23DE}" dt="2018-10-16T03:35:15.228" v="2924"/>
          <ac:picMkLst>
            <pc:docMk/>
            <pc:sldMk cId="357789448" sldId="266"/>
            <ac:picMk id="37" creationId="{9B4B15B8-25AD-4DFB-BDED-E9F0C197EA40}"/>
          </ac:picMkLst>
        </pc:picChg>
        <pc:picChg chg="add mod">
          <ac:chgData name="Chino Yray" userId="23a43e2beed8b64e" providerId="LiveId" clId="{469DD594-30E2-4E0B-9FAE-54EC128F23DE}" dt="2018-10-16T03:37:35.419" v="2942" actId="14100"/>
          <ac:picMkLst>
            <pc:docMk/>
            <pc:sldMk cId="357789448" sldId="266"/>
            <ac:picMk id="41" creationId="{E9B5B0D5-A9F1-43E3-9753-A28730848FE1}"/>
          </ac:picMkLst>
        </pc:picChg>
        <pc:picChg chg="add mod">
          <ac:chgData name="Chino Yray" userId="23a43e2beed8b64e" providerId="LiveId" clId="{469DD594-30E2-4E0B-9FAE-54EC128F23DE}" dt="2018-10-16T03:40:01.640" v="2955" actId="1076"/>
          <ac:picMkLst>
            <pc:docMk/>
            <pc:sldMk cId="357789448" sldId="266"/>
            <ac:picMk id="6146" creationId="{71CFBA1C-BFCF-460F-8D25-CF0F49CAE700}"/>
          </ac:picMkLst>
        </pc:picChg>
        <pc:picChg chg="add mod">
          <ac:chgData name="Chino Yray" userId="23a43e2beed8b64e" providerId="LiveId" clId="{469DD594-30E2-4E0B-9FAE-54EC128F23DE}" dt="2018-10-16T03:40:26.001" v="2961" actId="1076"/>
          <ac:picMkLst>
            <pc:docMk/>
            <pc:sldMk cId="357789448" sldId="266"/>
            <ac:picMk id="6148" creationId="{01B59131-0331-40B2-94AF-4BCC549A9CFD}"/>
          </ac:picMkLst>
        </pc:picChg>
        <pc:picChg chg="add del">
          <ac:chgData name="Chino Yray" userId="23a43e2beed8b64e" providerId="LiveId" clId="{469DD594-30E2-4E0B-9FAE-54EC128F23DE}" dt="2018-10-16T03:26:33.269" v="2893" actId="478"/>
          <ac:picMkLst>
            <pc:docMk/>
            <pc:sldMk cId="357789448" sldId="266"/>
            <ac:picMk id="6150" creationId="{3B025FC3-8236-498D-86E3-E6E95CC1A461}"/>
          </ac:picMkLst>
        </pc:picChg>
        <pc:picChg chg="add mod">
          <ac:chgData name="Chino Yray" userId="23a43e2beed8b64e" providerId="LiveId" clId="{469DD594-30E2-4E0B-9FAE-54EC128F23DE}" dt="2018-10-16T03:40:31.328" v="2962" actId="1076"/>
          <ac:picMkLst>
            <pc:docMk/>
            <pc:sldMk cId="357789448" sldId="266"/>
            <ac:picMk id="6152" creationId="{F1B59CC5-E815-4791-9713-2E76DDAE63B7}"/>
          </ac:picMkLst>
        </pc:picChg>
        <pc:picChg chg="add del">
          <ac:chgData name="Chino Yray" userId="23a43e2beed8b64e" providerId="LiveId" clId="{469DD594-30E2-4E0B-9FAE-54EC128F23DE}" dt="2018-10-16T03:27:59.147" v="2900" actId="478"/>
          <ac:picMkLst>
            <pc:docMk/>
            <pc:sldMk cId="357789448" sldId="266"/>
            <ac:picMk id="6154" creationId="{692A9DB5-6BCD-4118-917E-74346EB6D04F}"/>
          </ac:picMkLst>
        </pc:picChg>
        <pc:picChg chg="add del">
          <ac:chgData name="Chino Yray" userId="23a43e2beed8b64e" providerId="LiveId" clId="{469DD594-30E2-4E0B-9FAE-54EC128F23DE}" dt="2018-10-16T03:28:14.473" v="2902" actId="478"/>
          <ac:picMkLst>
            <pc:docMk/>
            <pc:sldMk cId="357789448" sldId="266"/>
            <ac:picMk id="6156" creationId="{71EF0FFC-0DB6-4B85-A7EA-D9564BB152C4}"/>
          </ac:picMkLst>
        </pc:picChg>
        <pc:picChg chg="add mod">
          <ac:chgData name="Chino Yray" userId="23a43e2beed8b64e" providerId="LiveId" clId="{469DD594-30E2-4E0B-9FAE-54EC128F23DE}" dt="2018-10-16T03:32:22.121" v="2914" actId="1076"/>
          <ac:picMkLst>
            <pc:docMk/>
            <pc:sldMk cId="357789448" sldId="266"/>
            <ac:picMk id="6158" creationId="{FBCCA2C8-5A52-45EB-9A3E-7EEADA60FCC7}"/>
          </ac:picMkLst>
        </pc:picChg>
        <pc:picChg chg="add mod">
          <ac:chgData name="Chino Yray" userId="23a43e2beed8b64e" providerId="LiveId" clId="{469DD594-30E2-4E0B-9FAE-54EC128F23DE}" dt="2018-10-16T03:40:17.809" v="2959" actId="1076"/>
          <ac:picMkLst>
            <pc:docMk/>
            <pc:sldMk cId="357789448" sldId="266"/>
            <ac:picMk id="6160" creationId="{3A2B3B31-6907-41A1-84E9-D1E11194DAB3}"/>
          </ac:picMkLst>
        </pc:picChg>
        <pc:picChg chg="add mod">
          <ac:chgData name="Chino Yray" userId="23a43e2beed8b64e" providerId="LiveId" clId="{469DD594-30E2-4E0B-9FAE-54EC128F23DE}" dt="2018-10-16T03:34:38.408" v="2920" actId="1076"/>
          <ac:picMkLst>
            <pc:docMk/>
            <pc:sldMk cId="357789448" sldId="266"/>
            <ac:picMk id="6162" creationId="{23617584-E94C-42CF-87F1-3BB1C7F92C3C}"/>
          </ac:picMkLst>
        </pc:picChg>
        <pc:picChg chg="add mod">
          <ac:chgData name="Chino Yray" userId="23a43e2beed8b64e" providerId="LiveId" clId="{469DD594-30E2-4E0B-9FAE-54EC128F23DE}" dt="2018-10-16T03:40:21.783" v="2960" actId="1076"/>
          <ac:picMkLst>
            <pc:docMk/>
            <pc:sldMk cId="357789448" sldId="266"/>
            <ac:picMk id="6164" creationId="{249027E7-56B8-4D3B-9725-2F94DC6053D8}"/>
          </ac:picMkLst>
        </pc:picChg>
        <pc:picChg chg="add mod">
          <ac:chgData name="Chino Yray" userId="23a43e2beed8b64e" providerId="LiveId" clId="{469DD594-30E2-4E0B-9FAE-54EC128F23DE}" dt="2018-10-16T03:40:06.062" v="2956" actId="1076"/>
          <ac:picMkLst>
            <pc:docMk/>
            <pc:sldMk cId="357789448" sldId="266"/>
            <ac:picMk id="6166" creationId="{7F53FABA-FEB9-4504-B3D3-23F6F4112BB1}"/>
          </ac:picMkLst>
        </pc:picChg>
      </pc:sldChg>
      <pc:sldChg chg="addSp delSp modSp">
        <pc:chgData name="Chino Yray" userId="23a43e2beed8b64e" providerId="LiveId" clId="{469DD594-30E2-4E0B-9FAE-54EC128F23DE}" dt="2018-10-16T03:54:51.526" v="3198" actId="20577"/>
        <pc:sldMkLst>
          <pc:docMk/>
          <pc:sldMk cId="139108711" sldId="268"/>
        </pc:sldMkLst>
        <pc:spChg chg="del mod">
          <ac:chgData name="Chino Yray" userId="23a43e2beed8b64e" providerId="LiveId" clId="{469DD594-30E2-4E0B-9FAE-54EC128F23DE}" dt="2018-10-16T03:53:01.538" v="3077" actId="478"/>
          <ac:spMkLst>
            <pc:docMk/>
            <pc:sldMk cId="139108711" sldId="268"/>
            <ac:spMk id="2" creationId="{00000000-0000-0000-0000-000000000000}"/>
          </ac:spMkLst>
        </pc:spChg>
        <pc:spChg chg="mod">
          <ac:chgData name="Chino Yray" userId="23a43e2beed8b64e" providerId="LiveId" clId="{469DD594-30E2-4E0B-9FAE-54EC128F23DE}" dt="2018-10-16T03:54:51.526" v="3198" actId="20577"/>
          <ac:spMkLst>
            <pc:docMk/>
            <pc:sldMk cId="139108711" sldId="268"/>
            <ac:spMk id="3" creationId="{00000000-0000-0000-0000-000000000000}"/>
          </ac:spMkLst>
        </pc:spChg>
        <pc:spChg chg="mod">
          <ac:chgData name="Chino Yray" userId="23a43e2beed8b64e" providerId="LiveId" clId="{469DD594-30E2-4E0B-9FAE-54EC128F23DE}" dt="2018-10-16T03:54:48.100" v="3192" actId="1036"/>
          <ac:spMkLst>
            <pc:docMk/>
            <pc:sldMk cId="139108711" sldId="268"/>
            <ac:spMk id="4" creationId="{00000000-0000-0000-0000-000000000000}"/>
          </ac:spMkLst>
        </pc:spChg>
        <pc:grpChg chg="add mod">
          <ac:chgData name="Chino Yray" userId="23a43e2beed8b64e" providerId="LiveId" clId="{469DD594-30E2-4E0B-9FAE-54EC128F23DE}" dt="2018-10-16T03:54:39.386" v="3155" actId="1076"/>
          <ac:grpSpMkLst>
            <pc:docMk/>
            <pc:sldMk cId="139108711" sldId="268"/>
            <ac:grpSpMk id="5" creationId="{68C8FF69-6244-4042-9BF7-B7AB412B46C6}"/>
          </ac:grpSpMkLst>
        </pc:grpChg>
      </pc:sldChg>
      <pc:sldChg chg="addSp delSp modSp add">
        <pc:chgData name="Chino Yray" userId="23a43e2beed8b64e" providerId="LiveId" clId="{469DD594-30E2-4E0B-9FAE-54EC128F23DE}" dt="2018-10-16T01:33:37.005" v="163" actId="207"/>
        <pc:sldMkLst>
          <pc:docMk/>
          <pc:sldMk cId="131794868" sldId="269"/>
        </pc:sldMkLst>
        <pc:spChg chg="del">
          <ac:chgData name="Chino Yray" userId="23a43e2beed8b64e" providerId="LiveId" clId="{469DD594-30E2-4E0B-9FAE-54EC128F23DE}" dt="2018-10-16T01:32:19.364" v="161" actId="478"/>
          <ac:spMkLst>
            <pc:docMk/>
            <pc:sldMk cId="131794868" sldId="269"/>
            <ac:spMk id="3" creationId="{00000000-0000-0000-0000-000000000000}"/>
          </ac:spMkLst>
        </pc:spChg>
        <pc:spChg chg="mod">
          <ac:chgData name="Chino Yray" userId="23a43e2beed8b64e" providerId="LiveId" clId="{469DD594-30E2-4E0B-9FAE-54EC128F23DE}" dt="2018-10-16T01:33:37.005" v="163" actId="207"/>
          <ac:spMkLst>
            <pc:docMk/>
            <pc:sldMk cId="131794868" sldId="269"/>
            <ac:spMk id="4" creationId="{00000000-0000-0000-0000-000000000000}"/>
          </ac:spMkLst>
        </pc:spChg>
        <pc:spChg chg="add del mod">
          <ac:chgData name="Chino Yray" userId="23a43e2beed8b64e" providerId="LiveId" clId="{469DD594-30E2-4E0B-9FAE-54EC128F23DE}" dt="2018-10-16T01:32:22.256" v="162" actId="478"/>
          <ac:spMkLst>
            <pc:docMk/>
            <pc:sldMk cId="131794868" sldId="269"/>
            <ac:spMk id="5" creationId="{C8071547-ECFB-41AD-9830-9BBD03AE4ABC}"/>
          </ac:spMkLst>
        </pc:spChg>
        <pc:spChg chg="mod">
          <ac:chgData name="Chino Yray" userId="23a43e2beed8b64e" providerId="LiveId" clId="{469DD594-30E2-4E0B-9FAE-54EC128F23DE}" dt="2018-10-16T01:32:10.903" v="160" actId="1035"/>
          <ac:spMkLst>
            <pc:docMk/>
            <pc:sldMk cId="131794868" sldId="269"/>
            <ac:spMk id="8" creationId="{00000000-0000-0000-0000-000000000000}"/>
          </ac:spMkLst>
        </pc:spChg>
        <pc:picChg chg="add mod">
          <ac:chgData name="Chino Yray" userId="23a43e2beed8b64e" providerId="LiveId" clId="{469DD594-30E2-4E0B-9FAE-54EC128F23DE}" dt="2018-10-16T01:31:53.854" v="134" actId="12788"/>
          <ac:picMkLst>
            <pc:docMk/>
            <pc:sldMk cId="131794868" sldId="269"/>
            <ac:picMk id="6" creationId="{8D12EDD3-6629-4907-BBD5-A111892510A0}"/>
          </ac:picMkLst>
        </pc:picChg>
        <pc:picChg chg="del">
          <ac:chgData name="Chino Yray" userId="23a43e2beed8b64e" providerId="LiveId" clId="{469DD594-30E2-4E0B-9FAE-54EC128F23DE}" dt="2018-10-16T01:31:42.692" v="132" actId="478"/>
          <ac:picMkLst>
            <pc:docMk/>
            <pc:sldMk cId="131794868" sldId="269"/>
            <ac:picMk id="9" creationId="{00000000-0000-0000-0000-000000000000}"/>
          </ac:picMkLst>
        </pc:picChg>
      </pc:sldChg>
      <pc:sldChg chg="addSp delSp modSp add">
        <pc:chgData name="Chino Yray" userId="23a43e2beed8b64e" providerId="LiveId" clId="{469DD594-30E2-4E0B-9FAE-54EC128F23DE}" dt="2018-10-16T03:48:18.012" v="2979" actId="14100"/>
        <pc:sldMkLst>
          <pc:docMk/>
          <pc:sldMk cId="1657233965" sldId="270"/>
        </pc:sldMkLst>
        <pc:spChg chg="mod">
          <ac:chgData name="Chino Yray" userId="23a43e2beed8b64e" providerId="LiveId" clId="{469DD594-30E2-4E0B-9FAE-54EC128F23DE}" dt="2018-10-16T03:44:53.033" v="2975" actId="1076"/>
          <ac:spMkLst>
            <pc:docMk/>
            <pc:sldMk cId="1657233965" sldId="270"/>
            <ac:spMk id="8" creationId="{00000000-0000-0000-0000-000000000000}"/>
          </ac:spMkLst>
        </pc:spChg>
        <pc:spChg chg="mod">
          <ac:chgData name="Chino Yray" userId="23a43e2beed8b64e" providerId="LiveId" clId="{469DD594-30E2-4E0B-9FAE-54EC128F23DE}" dt="2018-10-16T03:21:23.407" v="2854" actId="20577"/>
          <ac:spMkLst>
            <pc:docMk/>
            <pc:sldMk cId="1657233965" sldId="270"/>
            <ac:spMk id="9" creationId="{3BE96D72-BF2A-46D6-B459-16F3B7187B89}"/>
          </ac:spMkLst>
        </pc:spChg>
        <pc:picChg chg="del mod">
          <ac:chgData name="Chino Yray" userId="23a43e2beed8b64e" providerId="LiveId" clId="{469DD594-30E2-4E0B-9FAE-54EC128F23DE}" dt="2018-10-16T03:44:26.429" v="2967" actId="478"/>
          <ac:picMkLst>
            <pc:docMk/>
            <pc:sldMk cId="1657233965" sldId="270"/>
            <ac:picMk id="4" creationId="{00000000-0000-0000-0000-000000000000}"/>
          </ac:picMkLst>
        </pc:picChg>
        <pc:picChg chg="del">
          <ac:chgData name="Chino Yray" userId="23a43e2beed8b64e" providerId="LiveId" clId="{469DD594-30E2-4E0B-9FAE-54EC128F23DE}" dt="2018-10-16T03:43:02.614" v="2963" actId="478"/>
          <ac:picMkLst>
            <pc:docMk/>
            <pc:sldMk cId="1657233965" sldId="270"/>
            <ac:picMk id="7" creationId="{00000000-0000-0000-0000-000000000000}"/>
          </ac:picMkLst>
        </pc:picChg>
        <pc:picChg chg="add">
          <ac:chgData name="Chino Yray" userId="23a43e2beed8b64e" providerId="LiveId" clId="{469DD594-30E2-4E0B-9FAE-54EC128F23DE}" dt="2018-10-16T03:21:14.032" v="2851"/>
          <ac:picMkLst>
            <pc:docMk/>
            <pc:sldMk cId="1657233965" sldId="270"/>
            <ac:picMk id="10" creationId="{6AF0C9EC-4532-43B7-94CB-7B075A113995}"/>
          </ac:picMkLst>
        </pc:picChg>
        <pc:picChg chg="add mod">
          <ac:chgData name="Chino Yray" userId="23a43e2beed8b64e" providerId="LiveId" clId="{469DD594-30E2-4E0B-9FAE-54EC128F23DE}" dt="2018-10-16T03:43:09.387" v="2966" actId="1076"/>
          <ac:picMkLst>
            <pc:docMk/>
            <pc:sldMk cId="1657233965" sldId="270"/>
            <ac:picMk id="4098" creationId="{018A3EC1-4740-401B-B0C9-37655DBA9C7C}"/>
          </ac:picMkLst>
        </pc:picChg>
        <pc:picChg chg="add mod">
          <ac:chgData name="Chino Yray" userId="23a43e2beed8b64e" providerId="LiveId" clId="{469DD594-30E2-4E0B-9FAE-54EC128F23DE}" dt="2018-10-16T03:44:37.465" v="2971" actId="14100"/>
          <ac:picMkLst>
            <pc:docMk/>
            <pc:sldMk cId="1657233965" sldId="270"/>
            <ac:picMk id="4100" creationId="{5EF0779E-F633-4C6B-8DF7-90F89AB0DCF3}"/>
          </ac:picMkLst>
        </pc:picChg>
        <pc:picChg chg="add mod">
          <ac:chgData name="Chino Yray" userId="23a43e2beed8b64e" providerId="LiveId" clId="{469DD594-30E2-4E0B-9FAE-54EC128F23DE}" dt="2018-10-16T03:48:18.012" v="2979" actId="14100"/>
          <ac:picMkLst>
            <pc:docMk/>
            <pc:sldMk cId="1657233965" sldId="270"/>
            <ac:picMk id="4102" creationId="{1D844616-E7EC-4954-A734-7B86C0252628}"/>
          </ac:picMkLst>
        </pc:picChg>
      </pc:sldChg>
      <pc:sldChg chg="modSp add ord">
        <pc:chgData name="Chino Yray" userId="23a43e2beed8b64e" providerId="LiveId" clId="{469DD594-30E2-4E0B-9FAE-54EC128F23DE}" dt="2018-10-16T02:45:15.845" v="1829" actId="20577"/>
        <pc:sldMkLst>
          <pc:docMk/>
          <pc:sldMk cId="3704580888" sldId="271"/>
        </pc:sldMkLst>
        <pc:spChg chg="mod">
          <ac:chgData name="Chino Yray" userId="23a43e2beed8b64e" providerId="LiveId" clId="{469DD594-30E2-4E0B-9FAE-54EC128F23DE}" dt="2018-10-16T02:45:15.845" v="1829" actId="20577"/>
          <ac:spMkLst>
            <pc:docMk/>
            <pc:sldMk cId="3704580888" sldId="271"/>
            <ac:spMk id="4" creationId="{00000000-0000-0000-0000-000000000000}"/>
          </ac:spMkLst>
        </pc:spChg>
      </pc:sldChg>
      <pc:sldChg chg="add del">
        <pc:chgData name="Chino Yray" userId="23a43e2beed8b64e" providerId="LiveId" clId="{469DD594-30E2-4E0B-9FAE-54EC128F23DE}" dt="2018-10-16T02:45:51.073" v="1832" actId="2696"/>
        <pc:sldMkLst>
          <pc:docMk/>
          <pc:sldMk cId="1208900248" sldId="272"/>
        </pc:sldMkLst>
      </pc:sldChg>
      <pc:sldChg chg="addSp delSp modSp add ord">
        <pc:chgData name="Chino Yray" userId="23a43e2beed8b64e" providerId="LiveId" clId="{469DD594-30E2-4E0B-9FAE-54EC128F23DE}" dt="2018-10-16T03:18:16.412" v="2848" actId="1076"/>
        <pc:sldMkLst>
          <pc:docMk/>
          <pc:sldMk cId="2516951609" sldId="272"/>
        </pc:sldMkLst>
        <pc:spChg chg="mod">
          <ac:chgData name="Chino Yray" userId="23a43e2beed8b64e" providerId="LiveId" clId="{469DD594-30E2-4E0B-9FAE-54EC128F23DE}" dt="2018-10-16T02:48:34.520" v="1907" actId="20577"/>
          <ac:spMkLst>
            <pc:docMk/>
            <pc:sldMk cId="2516951609" sldId="272"/>
            <ac:spMk id="9" creationId="{3BE96D72-BF2A-46D6-B459-16F3B7187B89}"/>
          </ac:spMkLst>
        </pc:spChg>
        <pc:spChg chg="del">
          <ac:chgData name="Chino Yray" userId="23a43e2beed8b64e" providerId="LiveId" clId="{469DD594-30E2-4E0B-9FAE-54EC128F23DE}" dt="2018-10-16T02:48:43.591" v="1908" actId="478"/>
          <ac:spMkLst>
            <pc:docMk/>
            <pc:sldMk cId="2516951609" sldId="272"/>
            <ac:spMk id="10" creationId="{9A25843B-E250-4FF4-9729-DB56BAD54138}"/>
          </ac:spMkLst>
        </pc:spChg>
        <pc:spChg chg="del">
          <ac:chgData name="Chino Yray" userId="23a43e2beed8b64e" providerId="LiveId" clId="{469DD594-30E2-4E0B-9FAE-54EC128F23DE}" dt="2018-10-16T02:48:45.339" v="1909" actId="478"/>
          <ac:spMkLst>
            <pc:docMk/>
            <pc:sldMk cId="2516951609" sldId="272"/>
            <ac:spMk id="11" creationId="{E56072D6-735A-4EB9-AA0C-EA1C7F9B21D2}"/>
          </ac:spMkLst>
        </pc:spChg>
        <pc:spChg chg="add mod">
          <ac:chgData name="Chino Yray" userId="23a43e2beed8b64e" providerId="LiveId" clId="{469DD594-30E2-4E0B-9FAE-54EC128F23DE}" dt="2018-10-16T03:18:16.412" v="2848" actId="1076"/>
          <ac:spMkLst>
            <pc:docMk/>
            <pc:sldMk cId="2516951609" sldId="272"/>
            <ac:spMk id="16" creationId="{49BC92F7-6A5A-43EE-BFCE-1C445DBAAF61}"/>
          </ac:spMkLst>
        </pc:spChg>
        <pc:picChg chg="add mod">
          <ac:chgData name="Chino Yray" userId="23a43e2beed8b64e" providerId="LiveId" clId="{469DD594-30E2-4E0B-9FAE-54EC128F23DE}" dt="2018-10-16T02:47:44.481" v="1857" actId="1076"/>
          <ac:picMkLst>
            <pc:docMk/>
            <pc:sldMk cId="2516951609" sldId="272"/>
            <ac:picMk id="3" creationId="{9290DB30-B632-43DC-92D5-04259BA5E9E7}"/>
          </ac:picMkLst>
        </pc:picChg>
        <pc:picChg chg="add mod">
          <ac:chgData name="Chino Yray" userId="23a43e2beed8b64e" providerId="LiveId" clId="{469DD594-30E2-4E0B-9FAE-54EC128F23DE}" dt="2018-10-16T02:55:37.239" v="2010" actId="1035"/>
          <ac:picMkLst>
            <pc:docMk/>
            <pc:sldMk cId="2516951609" sldId="272"/>
            <ac:picMk id="4" creationId="{A45289AD-B9E7-438E-BB5E-C5435AA2E02A}"/>
          </ac:picMkLst>
        </pc:picChg>
        <pc:picChg chg="add mod">
          <ac:chgData name="Chino Yray" userId="23a43e2beed8b64e" providerId="LiveId" clId="{469DD594-30E2-4E0B-9FAE-54EC128F23DE}" dt="2018-10-16T02:55:43.637" v="2011" actId="1076"/>
          <ac:picMkLst>
            <pc:docMk/>
            <pc:sldMk cId="2516951609" sldId="272"/>
            <ac:picMk id="5" creationId="{74EAFCCA-D59D-44A0-8721-AF3B43679F42}"/>
          </ac:picMkLst>
        </pc:picChg>
        <pc:picChg chg="add del mod">
          <ac:chgData name="Chino Yray" userId="23a43e2beed8b64e" providerId="LiveId" clId="{469DD594-30E2-4E0B-9FAE-54EC128F23DE}" dt="2018-10-16T02:47:13.396" v="1850" actId="478"/>
          <ac:picMkLst>
            <pc:docMk/>
            <pc:sldMk cId="2516951609" sldId="272"/>
            <ac:picMk id="7" creationId="{17FD82C3-1FAC-4FAC-8D1F-E4CC03CA6C5D}"/>
          </ac:picMkLst>
        </pc:picChg>
        <pc:picChg chg="add mod">
          <ac:chgData name="Chino Yray" userId="23a43e2beed8b64e" providerId="LiveId" clId="{469DD594-30E2-4E0B-9FAE-54EC128F23DE}" dt="2018-10-16T02:55:47.673" v="2012" actId="1076"/>
          <ac:picMkLst>
            <pc:docMk/>
            <pc:sldMk cId="2516951609" sldId="272"/>
            <ac:picMk id="8" creationId="{D60A3567-BF6F-4A19-AD51-BBAAF0877B78}"/>
          </ac:picMkLst>
        </pc:picChg>
        <pc:picChg chg="add mod">
          <ac:chgData name="Chino Yray" userId="23a43e2beed8b64e" providerId="LiveId" clId="{469DD594-30E2-4E0B-9FAE-54EC128F23DE}" dt="2018-10-16T02:55:53.124" v="2013" actId="1076"/>
          <ac:picMkLst>
            <pc:docMk/>
            <pc:sldMk cId="2516951609" sldId="272"/>
            <ac:picMk id="12" creationId="{2CD0F6B2-9922-4EFA-8626-923C050C9675}"/>
          </ac:picMkLst>
        </pc:picChg>
        <pc:picChg chg="add mod">
          <ac:chgData name="Chino Yray" userId="23a43e2beed8b64e" providerId="LiveId" clId="{469DD594-30E2-4E0B-9FAE-54EC128F23DE}" dt="2018-10-16T02:55:57.861" v="2014" actId="1076"/>
          <ac:picMkLst>
            <pc:docMk/>
            <pc:sldMk cId="2516951609" sldId="272"/>
            <ac:picMk id="13" creationId="{F5A3DA0F-3F7F-4499-A3D6-F0AE835BCD29}"/>
          </ac:picMkLst>
        </pc:picChg>
        <pc:picChg chg="add mod">
          <ac:chgData name="Chino Yray" userId="23a43e2beed8b64e" providerId="LiveId" clId="{469DD594-30E2-4E0B-9FAE-54EC128F23DE}" dt="2018-10-16T02:56:01.267" v="2015" actId="1076"/>
          <ac:picMkLst>
            <pc:docMk/>
            <pc:sldMk cId="2516951609" sldId="272"/>
            <ac:picMk id="14" creationId="{C175A931-103E-4593-B51D-70A0234F72E2}"/>
          </ac:picMkLst>
        </pc:picChg>
        <pc:picChg chg="add mod">
          <ac:chgData name="Chino Yray" userId="23a43e2beed8b64e" providerId="LiveId" clId="{469DD594-30E2-4E0B-9FAE-54EC128F23DE}" dt="2018-10-16T02:56:05.203" v="2016" actId="1076"/>
          <ac:picMkLst>
            <pc:docMk/>
            <pc:sldMk cId="2516951609" sldId="272"/>
            <ac:picMk id="15" creationId="{80BF9433-1EAF-4B7D-8771-F97BD5B213D8}"/>
          </ac:picMkLst>
        </pc:picChg>
        <pc:picChg chg="del">
          <ac:chgData name="Chino Yray" userId="23a43e2beed8b64e" providerId="LiveId" clId="{469DD594-30E2-4E0B-9FAE-54EC128F23DE}" dt="2018-10-16T02:48:46.924" v="1910" actId="478"/>
          <ac:picMkLst>
            <pc:docMk/>
            <pc:sldMk cId="2516951609" sldId="272"/>
            <ac:picMk id="5122" creationId="{851502F5-7E7B-4B7D-9A6D-C01A39F3D1DA}"/>
          </ac:picMkLst>
        </pc:picChg>
      </pc:sldChg>
      <pc:sldChg chg="addSp delSp modSp add">
        <pc:chgData name="Chino Yray" userId="23a43e2beed8b64e" providerId="LiveId" clId="{469DD594-30E2-4E0B-9FAE-54EC128F23DE}" dt="2018-10-16T03:17:55.380" v="2844" actId="255"/>
        <pc:sldMkLst>
          <pc:docMk/>
          <pc:sldMk cId="281980941" sldId="273"/>
        </pc:sldMkLst>
        <pc:spChg chg="mod">
          <ac:chgData name="Chino Yray" userId="23a43e2beed8b64e" providerId="LiveId" clId="{469DD594-30E2-4E0B-9FAE-54EC128F23DE}" dt="2018-10-16T03:02:48.788" v="2098" actId="20577"/>
          <ac:spMkLst>
            <pc:docMk/>
            <pc:sldMk cId="281980941" sldId="273"/>
            <ac:spMk id="9" creationId="{3BE96D72-BF2A-46D6-B459-16F3B7187B89}"/>
          </ac:spMkLst>
        </pc:spChg>
        <pc:spChg chg="mod">
          <ac:chgData name="Chino Yray" userId="23a43e2beed8b64e" providerId="LiveId" clId="{469DD594-30E2-4E0B-9FAE-54EC128F23DE}" dt="2018-10-16T03:17:55.380" v="2844" actId="255"/>
          <ac:spMkLst>
            <pc:docMk/>
            <pc:sldMk cId="281980941" sldId="273"/>
            <ac:spMk id="16" creationId="{49BC92F7-6A5A-43EE-BFCE-1C445DBAAF61}"/>
          </ac:spMkLst>
        </pc:spChg>
        <pc:spChg chg="add mod">
          <ac:chgData name="Chino Yray" userId="23a43e2beed8b64e" providerId="LiveId" clId="{469DD594-30E2-4E0B-9FAE-54EC128F23DE}" dt="2018-10-16T03:17:50.891" v="2843" actId="255"/>
          <ac:spMkLst>
            <pc:docMk/>
            <pc:sldMk cId="281980941" sldId="273"/>
            <ac:spMk id="17" creationId="{82930C42-5A7D-489B-8E82-36DACBCF491C}"/>
          </ac:spMkLst>
        </pc:spChg>
        <pc:spChg chg="add mod">
          <ac:chgData name="Chino Yray" userId="23a43e2beed8b64e" providerId="LiveId" clId="{469DD594-30E2-4E0B-9FAE-54EC128F23DE}" dt="2018-10-16T03:17:46.859" v="2842" actId="255"/>
          <ac:spMkLst>
            <pc:docMk/>
            <pc:sldMk cId="281980941" sldId="273"/>
            <ac:spMk id="18" creationId="{33D610BD-2244-488E-87BF-3ED02EFAC446}"/>
          </ac:spMkLst>
        </pc:spChg>
        <pc:picChg chg="add mod">
          <ac:chgData name="Chino Yray" userId="23a43e2beed8b64e" providerId="LiveId" clId="{469DD594-30E2-4E0B-9FAE-54EC128F23DE}" dt="2018-10-16T03:08:35.297" v="2121" actId="1076"/>
          <ac:picMkLst>
            <pc:docMk/>
            <pc:sldMk cId="281980941" sldId="273"/>
            <ac:picMk id="2" creationId="{8E89B63A-7B3D-4311-999B-FF813CAC745C}"/>
          </ac:picMkLst>
        </pc:picChg>
        <pc:picChg chg="del">
          <ac:chgData name="Chino Yray" userId="23a43e2beed8b64e" providerId="LiveId" clId="{469DD594-30E2-4E0B-9FAE-54EC128F23DE}" dt="2018-10-16T03:07:40.749" v="2099" actId="478"/>
          <ac:picMkLst>
            <pc:docMk/>
            <pc:sldMk cId="281980941" sldId="273"/>
            <ac:picMk id="4" creationId="{A45289AD-B9E7-438E-BB5E-C5435AA2E02A}"/>
          </ac:picMkLst>
        </pc:picChg>
        <pc:picChg chg="del">
          <ac:chgData name="Chino Yray" userId="23a43e2beed8b64e" providerId="LiveId" clId="{469DD594-30E2-4E0B-9FAE-54EC128F23DE}" dt="2018-10-16T03:07:41.323" v="2100" actId="478"/>
          <ac:picMkLst>
            <pc:docMk/>
            <pc:sldMk cId="281980941" sldId="273"/>
            <ac:picMk id="5" creationId="{74EAFCCA-D59D-44A0-8721-AF3B43679F42}"/>
          </ac:picMkLst>
        </pc:picChg>
        <pc:picChg chg="add mod">
          <ac:chgData name="Chino Yray" userId="23a43e2beed8b64e" providerId="LiveId" clId="{469DD594-30E2-4E0B-9FAE-54EC128F23DE}" dt="2018-10-16T03:08:45.278" v="2124" actId="14100"/>
          <ac:picMkLst>
            <pc:docMk/>
            <pc:sldMk cId="281980941" sldId="273"/>
            <ac:picMk id="7" creationId="{78ED5D0A-A678-4DA6-B16E-3E3671D051CE}"/>
          </ac:picMkLst>
        </pc:picChg>
        <pc:picChg chg="del">
          <ac:chgData name="Chino Yray" userId="23a43e2beed8b64e" providerId="LiveId" clId="{469DD594-30E2-4E0B-9FAE-54EC128F23DE}" dt="2018-10-16T03:07:41.741" v="2101" actId="478"/>
          <ac:picMkLst>
            <pc:docMk/>
            <pc:sldMk cId="281980941" sldId="273"/>
            <ac:picMk id="8" creationId="{D60A3567-BF6F-4A19-AD51-BBAAF0877B78}"/>
          </ac:picMkLst>
        </pc:picChg>
        <pc:picChg chg="add mod">
          <ac:chgData name="Chino Yray" userId="23a43e2beed8b64e" providerId="LiveId" clId="{469DD594-30E2-4E0B-9FAE-54EC128F23DE}" dt="2018-10-16T03:09:11.991" v="2128" actId="14100"/>
          <ac:picMkLst>
            <pc:docMk/>
            <pc:sldMk cId="281980941" sldId="273"/>
            <ac:picMk id="10" creationId="{99F9C4BB-C10D-4E71-95DE-860338098238}"/>
          </ac:picMkLst>
        </pc:picChg>
        <pc:picChg chg="del">
          <ac:chgData name="Chino Yray" userId="23a43e2beed8b64e" providerId="LiveId" clId="{469DD594-30E2-4E0B-9FAE-54EC128F23DE}" dt="2018-10-16T03:07:42.640" v="2102" actId="478"/>
          <ac:picMkLst>
            <pc:docMk/>
            <pc:sldMk cId="281980941" sldId="273"/>
            <ac:picMk id="12" creationId="{2CD0F6B2-9922-4EFA-8626-923C050C9675}"/>
          </ac:picMkLst>
        </pc:picChg>
        <pc:picChg chg="del">
          <ac:chgData name="Chino Yray" userId="23a43e2beed8b64e" providerId="LiveId" clId="{469DD594-30E2-4E0B-9FAE-54EC128F23DE}" dt="2018-10-16T03:07:43.372" v="2103" actId="478"/>
          <ac:picMkLst>
            <pc:docMk/>
            <pc:sldMk cId="281980941" sldId="273"/>
            <ac:picMk id="13" creationId="{F5A3DA0F-3F7F-4499-A3D6-F0AE835BCD29}"/>
          </ac:picMkLst>
        </pc:picChg>
        <pc:picChg chg="del">
          <ac:chgData name="Chino Yray" userId="23a43e2beed8b64e" providerId="LiveId" clId="{469DD594-30E2-4E0B-9FAE-54EC128F23DE}" dt="2018-10-16T03:07:44.143" v="2104" actId="478"/>
          <ac:picMkLst>
            <pc:docMk/>
            <pc:sldMk cId="281980941" sldId="273"/>
            <ac:picMk id="14" creationId="{C175A931-103E-4593-B51D-70A0234F72E2}"/>
          </ac:picMkLst>
        </pc:picChg>
        <pc:picChg chg="del">
          <ac:chgData name="Chino Yray" userId="23a43e2beed8b64e" providerId="LiveId" clId="{469DD594-30E2-4E0B-9FAE-54EC128F23DE}" dt="2018-10-16T03:07:44.896" v="2105" actId="478"/>
          <ac:picMkLst>
            <pc:docMk/>
            <pc:sldMk cId="281980941" sldId="273"/>
            <ac:picMk id="15" creationId="{80BF9433-1EAF-4B7D-8771-F97BD5B213D8}"/>
          </ac:picMkLst>
        </pc:picChg>
      </pc:sldChg>
      <pc:sldChg chg="add del">
        <pc:chgData name="Chino Yray" userId="23a43e2beed8b64e" providerId="LiveId" clId="{469DD594-30E2-4E0B-9FAE-54EC128F23DE}" dt="2018-10-16T03:21:32.773" v="2855" actId="2696"/>
        <pc:sldMkLst>
          <pc:docMk/>
          <pc:sldMk cId="39122081" sldId="274"/>
        </pc:sldMkLst>
      </pc:sldChg>
      <pc:sldChg chg="modSp add del">
        <pc:chgData name="Chino Yray" userId="23a43e2beed8b64e" providerId="LiveId" clId="{469DD594-30E2-4E0B-9FAE-54EC128F23DE}" dt="2018-10-16T03:22:00.118" v="2871" actId="2696"/>
        <pc:sldMkLst>
          <pc:docMk/>
          <pc:sldMk cId="3773631150" sldId="274"/>
        </pc:sldMkLst>
        <pc:spChg chg="mod">
          <ac:chgData name="Chino Yray" userId="23a43e2beed8b64e" providerId="LiveId" clId="{469DD594-30E2-4E0B-9FAE-54EC128F23DE}" dt="2018-10-16T03:21:42.298" v="2870" actId="20577"/>
          <ac:spMkLst>
            <pc:docMk/>
            <pc:sldMk cId="3773631150" sldId="274"/>
            <ac:spMk id="9" creationId="{3BE96D72-BF2A-46D6-B459-16F3B7187B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98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9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42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3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2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04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0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2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7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30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8FD7-3CC3-466E-AD12-342ECF52B0C4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8C70-138A-4DF1-8BC9-213E4B3E1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mo.tv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fb.com/nimot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819617"/>
            <a:ext cx="12192001" cy="1794081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合作资源介绍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C3308E-8086-432F-931F-824A384081AE}"/>
              </a:ext>
            </a:extLst>
          </p:cNvPr>
          <p:cNvGrpSpPr/>
          <p:nvPr/>
        </p:nvGrpSpPr>
        <p:grpSpPr>
          <a:xfrm>
            <a:off x="3285498" y="1339815"/>
            <a:ext cx="5621004" cy="2546020"/>
            <a:chOff x="3285498" y="1339815"/>
            <a:chExt cx="5621004" cy="2546020"/>
          </a:xfrm>
        </p:grpSpPr>
        <p:sp>
          <p:nvSpPr>
            <p:cNvPr id="8" name="圆角矩形 7"/>
            <p:cNvSpPr/>
            <p:nvPr/>
          </p:nvSpPr>
          <p:spPr>
            <a:xfrm>
              <a:off x="3285498" y="1960919"/>
              <a:ext cx="5621004" cy="1468081"/>
            </a:xfrm>
            <a:prstGeom prst="roundRect">
              <a:avLst>
                <a:gd name="adj" fmla="val 50000"/>
              </a:avLst>
            </a:prstGeom>
            <a:gradFill>
              <a:gsLst>
                <a:gs pos="51400">
                  <a:srgbClr val="9A60DA"/>
                </a:gs>
                <a:gs pos="0">
                  <a:srgbClr val="8F3EB4"/>
                </a:gs>
                <a:gs pos="100000">
                  <a:srgbClr val="459DD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4F1028C-7CE4-4C34-BA8A-0E2D6C6EC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0852" y="1339815"/>
              <a:ext cx="5510297" cy="2546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507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赛事活动资源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9622" y="4686762"/>
            <a:ext cx="1095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WEB</a:t>
            </a:r>
            <a:r>
              <a:rPr lang="zh-CN" altLang="en-US" dirty="0"/>
              <a:t>赛事专题页（知名战队</a:t>
            </a:r>
            <a:r>
              <a:rPr lang="zh-CN" altLang="en-US" dirty="0" smtClean="0"/>
              <a:t>介绍、活动介绍等）</a:t>
            </a:r>
            <a:endParaRPr lang="en-US" altLang="zh-CN" dirty="0" smtClean="0"/>
          </a:p>
          <a:p>
            <a:r>
              <a:rPr lang="zh-CN" altLang="en-US" dirty="0"/>
              <a:t>赛事</a:t>
            </a:r>
            <a:r>
              <a:rPr lang="en-US" altLang="zh-CN" dirty="0"/>
              <a:t>LOGO 200*150.</a:t>
            </a:r>
            <a:r>
              <a:rPr lang="zh-CN" altLang="en-US" dirty="0"/>
              <a:t>＜</a:t>
            </a:r>
            <a:r>
              <a:rPr lang="en-US" altLang="zh-CN" dirty="0"/>
              <a:t>100kb</a:t>
            </a:r>
            <a:r>
              <a:rPr lang="zh-CN" altLang="en-US" dirty="0"/>
              <a:t>。 </a:t>
            </a:r>
            <a:r>
              <a:rPr lang="en-US" altLang="zh-CN" dirty="0"/>
              <a:t>200</a:t>
            </a:r>
            <a:r>
              <a:rPr lang="zh-CN" altLang="en-US" dirty="0"/>
              <a:t>个字符以内。根据覆盖国家提供对应语言翻译。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2" y="1208945"/>
            <a:ext cx="6753024" cy="30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6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赛事活动资源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9622" y="4686762"/>
            <a:ext cx="1095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WEB</a:t>
            </a:r>
            <a:r>
              <a:rPr lang="zh-CN" altLang="en-US" dirty="0"/>
              <a:t>赛事专题</a:t>
            </a:r>
            <a:r>
              <a:rPr lang="zh-CN" altLang="en-US" dirty="0" smtClean="0"/>
              <a:t>页，活动详情进度专题页</a:t>
            </a:r>
            <a:endParaRPr lang="en-US" altLang="zh-CN" dirty="0" smtClean="0"/>
          </a:p>
          <a:p>
            <a:r>
              <a:rPr lang="en-US" altLang="zh-CN" dirty="0"/>
              <a:t>232*145px    </a:t>
            </a:r>
            <a:r>
              <a:rPr lang="zh-CN" altLang="en-US" dirty="0"/>
              <a:t>＜</a:t>
            </a:r>
            <a:r>
              <a:rPr lang="en-US" altLang="zh-CN" dirty="0"/>
              <a:t>100kb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885567" y="1435368"/>
            <a:ext cx="9500003" cy="25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赛事活动资源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9622" y="4686762"/>
            <a:ext cx="1095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战队介绍多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r>
              <a:rPr lang="zh-CN" altLang="en-US" dirty="0"/>
              <a:t>战队介绍 </a:t>
            </a:r>
            <a:r>
              <a:rPr lang="en-US" altLang="zh-CN" dirty="0"/>
              <a:t>100</a:t>
            </a:r>
            <a:r>
              <a:rPr lang="zh-CN" altLang="en-US" dirty="0"/>
              <a:t>个字符</a:t>
            </a:r>
            <a:r>
              <a:rPr lang="zh-CN" altLang="en-US" dirty="0" smtClean="0"/>
              <a:t>内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414" y="1176423"/>
            <a:ext cx="7434487" cy="33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赛事活动资源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51997" y="1498945"/>
            <a:ext cx="10955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APP</a:t>
            </a:r>
            <a:r>
              <a:rPr lang="zh-CN" altLang="en-US" dirty="0"/>
              <a:t>端赛事</a:t>
            </a:r>
            <a:r>
              <a:rPr lang="zh-CN" altLang="en-US" dirty="0" smtClean="0"/>
              <a:t>中心</a:t>
            </a:r>
            <a:endParaRPr lang="en-US" altLang="zh-CN" dirty="0" smtClean="0"/>
          </a:p>
          <a:p>
            <a:r>
              <a:rPr lang="zh-CN" altLang="en-US" dirty="0"/>
              <a:t>战队</a:t>
            </a:r>
            <a:r>
              <a:rPr lang="en-US" altLang="zh-CN" dirty="0"/>
              <a:t>LOGO   128*128    142*142 </a:t>
            </a:r>
            <a:r>
              <a:rPr lang="zh-CN" altLang="en-US" dirty="0"/>
              <a:t>两套。赛事</a:t>
            </a:r>
            <a:r>
              <a:rPr lang="en-US" altLang="zh-CN" dirty="0"/>
              <a:t>LOGO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提供赛事详细</a:t>
            </a:r>
            <a:r>
              <a:rPr lang="en-US" altLang="zh-CN" dirty="0"/>
              <a:t>Timeline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27" y="1198927"/>
            <a:ext cx="2987976" cy="45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赛事活动资源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54562" y="1954122"/>
            <a:ext cx="10955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弹幕抽奖</a:t>
            </a:r>
            <a:r>
              <a:rPr lang="en-US" altLang="zh-CN" dirty="0"/>
              <a:t>&amp;</a:t>
            </a:r>
            <a:r>
              <a:rPr lang="zh-CN" altLang="en-US" dirty="0" smtClean="0"/>
              <a:t>分享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提供弹幕内容、奖励种类数量、发布时间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2" y="1122950"/>
            <a:ext cx="2927644" cy="4623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478" y="1122950"/>
            <a:ext cx="3361084" cy="43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官方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社媒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27920" y="1291392"/>
            <a:ext cx="10955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Facebook &amp; </a:t>
            </a:r>
            <a:r>
              <a:rPr lang="en-US" altLang="zh-CN" dirty="0" smtClean="0"/>
              <a:t>Instagram</a:t>
            </a:r>
          </a:p>
          <a:p>
            <a:r>
              <a:rPr lang="zh-CN" altLang="en-US" dirty="0"/>
              <a:t>发布赛事活动信息 或者 转发官宣</a:t>
            </a:r>
            <a:r>
              <a:rPr lang="zh-CN" altLang="en-US" dirty="0" smtClean="0"/>
              <a:t>帖</a:t>
            </a:r>
            <a:endParaRPr lang="en-US" altLang="zh-CN" dirty="0" smtClean="0"/>
          </a:p>
          <a:p>
            <a:r>
              <a:rPr lang="zh-CN" altLang="en-US" dirty="0"/>
              <a:t>提供图片尺寸</a:t>
            </a:r>
            <a:r>
              <a:rPr lang="en-US" altLang="zh-CN" dirty="0"/>
              <a:t>1080*1080</a:t>
            </a:r>
            <a:r>
              <a:rPr lang="zh-CN" altLang="en-US" dirty="0"/>
              <a:t>，发布内容</a:t>
            </a:r>
            <a:r>
              <a:rPr lang="en-US" altLang="zh-CN" dirty="0"/>
              <a:t>keywords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49" y="1170188"/>
            <a:ext cx="2819432" cy="41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82230" y="4362947"/>
            <a:ext cx="34275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nimo.tv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fb.com/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nimotv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2861" y="370159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谢谢观看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C8FF69-6244-4042-9BF7-B7AB412B46C6}"/>
              </a:ext>
            </a:extLst>
          </p:cNvPr>
          <p:cNvGrpSpPr/>
          <p:nvPr/>
        </p:nvGrpSpPr>
        <p:grpSpPr>
          <a:xfrm>
            <a:off x="3285498" y="1255926"/>
            <a:ext cx="5621004" cy="2546020"/>
            <a:chOff x="3285498" y="1339815"/>
            <a:chExt cx="5621004" cy="2546020"/>
          </a:xfrm>
        </p:grpSpPr>
        <p:sp>
          <p:nvSpPr>
            <p:cNvPr id="6" name="圆角矩形 7">
              <a:extLst>
                <a:ext uri="{FF2B5EF4-FFF2-40B4-BE49-F238E27FC236}">
                  <a16:creationId xmlns:a16="http://schemas.microsoft.com/office/drawing/2014/main" xmlns="" id="{B7D53636-10D3-4AA1-8903-F88A98A8F662}"/>
                </a:ext>
              </a:extLst>
            </p:cNvPr>
            <p:cNvSpPr/>
            <p:nvPr/>
          </p:nvSpPr>
          <p:spPr>
            <a:xfrm>
              <a:off x="3285498" y="1960919"/>
              <a:ext cx="5621004" cy="1468081"/>
            </a:xfrm>
            <a:prstGeom prst="roundRect">
              <a:avLst>
                <a:gd name="adj" fmla="val 50000"/>
              </a:avLst>
            </a:prstGeom>
            <a:gradFill>
              <a:gsLst>
                <a:gs pos="51400">
                  <a:srgbClr val="9A60DA"/>
                </a:gs>
                <a:gs pos="0">
                  <a:srgbClr val="8F3EB4"/>
                </a:gs>
                <a:gs pos="100000">
                  <a:srgbClr val="459DD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00DA6F1-0040-4567-A24D-3370D1866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0852" y="1339815"/>
              <a:ext cx="5510297" cy="2546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0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平台核心资源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BC92F7-6A5A-43EE-BFCE-1C445DBAAF61}"/>
              </a:ext>
            </a:extLst>
          </p:cNvPr>
          <p:cNvSpPr/>
          <p:nvPr/>
        </p:nvSpPr>
        <p:spPr>
          <a:xfrm>
            <a:off x="3520309" y="2603787"/>
            <a:ext cx="8001385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应用开屏展示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</a:rPr>
              <a:t>需要提供素材及文案内容，双方审核确认。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Roboto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26" y="1193172"/>
            <a:ext cx="2514283" cy="44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5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平台核心资源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BC92F7-6A5A-43EE-BFCE-1C445DBAAF61}"/>
              </a:ext>
            </a:extLst>
          </p:cNvPr>
          <p:cNvSpPr/>
          <p:nvPr/>
        </p:nvSpPr>
        <p:spPr>
          <a:xfrm>
            <a:off x="4277685" y="4149350"/>
            <a:ext cx="7170875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HOT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端游戏推荐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排序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</a:rPr>
              <a:t>尺寸要求：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"/>
            </a:endParaRP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</a:rPr>
              <a:t>Banner：1040*354px   PNG    ＜200KB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</a:rPr>
              <a:t>    365*188px   PNG    ＜200KB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04" y="1173946"/>
            <a:ext cx="3393181" cy="46091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685" y="1173946"/>
            <a:ext cx="4641884" cy="22312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29350" y="12738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直播间封面</a:t>
            </a:r>
            <a:endParaRPr lang="en-US" altLang="zh-CN" dirty="0" smtClean="0"/>
          </a:p>
          <a:p>
            <a:r>
              <a:rPr lang="zh-CN" altLang="en-US" dirty="0" smtClean="0"/>
              <a:t>图片</a:t>
            </a:r>
            <a:r>
              <a:rPr lang="zh-CN" altLang="en-US" dirty="0"/>
              <a:t>尺寸</a:t>
            </a:r>
          </a:p>
          <a:p>
            <a:r>
              <a:rPr lang="zh-CN" altLang="en-US" dirty="0"/>
              <a:t>500*280 ＜150k </a:t>
            </a:r>
          </a:p>
          <a:p>
            <a:r>
              <a:rPr lang="zh-CN" altLang="en-US" dirty="0"/>
              <a:t>338*290 ＜150k </a:t>
            </a:r>
          </a:p>
          <a:p>
            <a:r>
              <a:rPr lang="zh-CN" altLang="en-US" dirty="0"/>
              <a:t>136*76 ＜150k </a:t>
            </a:r>
          </a:p>
        </p:txBody>
      </p:sp>
    </p:spTree>
    <p:extLst>
      <p:ext uri="{BB962C8B-B14F-4D97-AF65-F5344CB8AC3E}">
        <p14:creationId xmlns:p14="http://schemas.microsoft.com/office/powerpoint/2010/main" val="373003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外部广告引流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BC92F7-6A5A-43EE-BFCE-1C445DBAAF61}"/>
              </a:ext>
            </a:extLst>
          </p:cNvPr>
          <p:cNvSpPr/>
          <p:nvPr/>
        </p:nvSpPr>
        <p:spPr>
          <a:xfrm>
            <a:off x="625462" y="3303196"/>
            <a:ext cx="7170875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Google&amp;FB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FB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pic:1200*628/800*800 video:800*800(15s-20s)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GG:pic:1200*628 video:800*800(15s-20s)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2" y="1291392"/>
            <a:ext cx="4391891" cy="17747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974" y="1221983"/>
            <a:ext cx="2333625" cy="4162425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49BC92F7-6A5A-43EE-BFCE-1C445DBAAF61}"/>
              </a:ext>
            </a:extLst>
          </p:cNvPr>
          <p:cNvSpPr/>
          <p:nvPr/>
        </p:nvSpPr>
        <p:spPr>
          <a:xfrm rot="10800000" flipV="1">
            <a:off x="8034599" y="1221983"/>
            <a:ext cx="3416514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屏幕截图：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竖屏：至少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张屏幕截图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JPEG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alpha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透明层）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尺寸下限：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尺寸上限：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3840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屏幕截图的最大尺寸不能超过最小尺寸的两倍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横屏：至少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张横向屏幕截图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16:9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宽高比（横向）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高分辨率图标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（含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alpha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透明层）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512x512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文件大小上限：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 KB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置顶大图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JPG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alpha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透明层）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180x120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电视横幅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JPEG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alpha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透明层）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1280x720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5.360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度立体图像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JPEG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alpha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透明层）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4096 x 4096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度立体图像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文件大小上限：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15MB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宣传视频</a:t>
            </a:r>
          </a:p>
          <a:p>
            <a:pPr marL="12700" marR="81280" algn="just">
              <a:lnSpc>
                <a:spcPct val="100000"/>
              </a:lnSpc>
              <a:spcBef>
                <a:spcPts val="1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视频尽可能简短（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秒到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分钟），并优先显示最引人注目的功能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76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直播间域名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93" y="1528466"/>
            <a:ext cx="4190476" cy="4285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1393" y="2246517"/>
            <a:ext cx="7340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自定义</a:t>
            </a:r>
            <a:r>
              <a:rPr lang="zh-CN" altLang="en-US" dirty="0" smtClean="0"/>
              <a:t>域名</a:t>
            </a:r>
            <a:endParaRPr lang="en-US" altLang="zh-CN" dirty="0" smtClean="0"/>
          </a:p>
          <a:p>
            <a:r>
              <a:rPr lang="zh-CN" altLang="en-US" dirty="0"/>
              <a:t>定制个人昵称、团体、项目名称</a:t>
            </a:r>
          </a:p>
          <a:p>
            <a:r>
              <a:rPr lang="zh-CN" altLang="en-US" dirty="0"/>
              <a:t>等个性化</a:t>
            </a:r>
            <a:r>
              <a:rPr lang="zh-CN" altLang="en-US" dirty="0" smtClean="0"/>
              <a:t>域名</a:t>
            </a:r>
            <a:endParaRPr lang="en-US" altLang="zh-CN" dirty="0" smtClean="0"/>
          </a:p>
          <a:p>
            <a:r>
              <a:rPr lang="zh-CN" altLang="en-US" dirty="0"/>
              <a:t>只需</a:t>
            </a:r>
            <a:r>
              <a:rPr lang="zh-CN" altLang="en-US" dirty="0" smtClean="0"/>
              <a:t>提供</a:t>
            </a:r>
            <a:r>
              <a:rPr lang="zh-CN" altLang="en-US" dirty="0"/>
              <a:t>所需修改的名称信息内容（不违反当地相关习俗和法律规定）</a:t>
            </a:r>
          </a:p>
        </p:txBody>
      </p:sp>
    </p:spTree>
    <p:extLst>
      <p:ext uri="{BB962C8B-B14F-4D97-AF65-F5344CB8AC3E}">
        <p14:creationId xmlns:p14="http://schemas.microsoft.com/office/powerpoint/2010/main" val="367763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级战队资源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85613" y="1726832"/>
            <a:ext cx="60360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个性化战队直播间</a:t>
            </a:r>
            <a:r>
              <a:rPr lang="zh-CN" altLang="en-US" dirty="0" smtClean="0"/>
              <a:t>定制</a:t>
            </a:r>
            <a:endParaRPr lang="en-US" altLang="zh-CN" dirty="0" smtClean="0"/>
          </a:p>
          <a:p>
            <a:r>
              <a:rPr lang="zh-CN" altLang="en-US" dirty="0"/>
              <a:t>战队</a:t>
            </a:r>
            <a:r>
              <a:rPr lang="en-US" altLang="zh-CN" dirty="0"/>
              <a:t>LOGO</a:t>
            </a:r>
            <a:r>
              <a:rPr lang="zh-CN" altLang="en-US" dirty="0"/>
              <a:t>：</a:t>
            </a:r>
            <a:r>
              <a:rPr lang="en-US" altLang="zh-CN" dirty="0"/>
              <a:t>200 * 154 </a:t>
            </a:r>
          </a:p>
          <a:p>
            <a:r>
              <a:rPr lang="zh-CN" altLang="en-US" dirty="0"/>
              <a:t>战队团体图：</a:t>
            </a:r>
            <a:r>
              <a:rPr lang="en-US" altLang="zh-CN" dirty="0"/>
              <a:t>770 * 1180      1920 * 568        1080 * 568   340*270</a:t>
            </a:r>
          </a:p>
          <a:p>
            <a:r>
              <a:rPr lang="zh-CN" altLang="en-US" dirty="0"/>
              <a:t>成员个人图：</a:t>
            </a:r>
            <a:r>
              <a:rPr lang="en-US" altLang="zh-CN" dirty="0"/>
              <a:t>400*294     120 * 120      358 * 462      358 * 462 </a:t>
            </a:r>
          </a:p>
          <a:p>
            <a:r>
              <a:rPr lang="zh-CN" altLang="en-US" dirty="0"/>
              <a:t>成员个人特长说明：多语言版本  </a:t>
            </a:r>
          </a:p>
          <a:p>
            <a:r>
              <a:rPr lang="zh-CN" altLang="en-US" dirty="0"/>
              <a:t>成员个人简介：多语言</a:t>
            </a:r>
            <a:r>
              <a:rPr lang="zh-CN" altLang="en-US" dirty="0" smtClean="0"/>
              <a:t>版本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参考链接：</a:t>
            </a:r>
            <a:r>
              <a:rPr lang="en-US" altLang="zh-CN" dirty="0"/>
              <a:t>https://drive.google.com/drive/folders/1qMyGT0rmJ35Tds2zYA4tepTUcHhDU3gB?ths=true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2" y="1528466"/>
            <a:ext cx="4720944" cy="17301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22" y="3833172"/>
            <a:ext cx="4489516" cy="16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9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级主播资源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85613" y="1726832"/>
            <a:ext cx="60360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个性化主播直播</a:t>
            </a:r>
            <a:r>
              <a:rPr lang="zh-CN" altLang="en-US" dirty="0"/>
              <a:t>间</a:t>
            </a:r>
            <a:r>
              <a:rPr lang="zh-CN" altLang="en-US" dirty="0" smtClean="0"/>
              <a:t>定制</a:t>
            </a:r>
            <a:endParaRPr lang="en-US" altLang="zh-CN" dirty="0" smtClean="0"/>
          </a:p>
          <a:p>
            <a:r>
              <a:rPr lang="zh-CN" altLang="en-US" dirty="0"/>
              <a:t>战队</a:t>
            </a:r>
            <a:r>
              <a:rPr lang="en-US" altLang="zh-CN" dirty="0"/>
              <a:t>LOGO</a:t>
            </a:r>
            <a:r>
              <a:rPr lang="zh-CN" altLang="en-US" dirty="0"/>
              <a:t>：</a:t>
            </a:r>
            <a:r>
              <a:rPr lang="en-US" altLang="zh-CN" dirty="0"/>
              <a:t>200 * 154 </a:t>
            </a:r>
          </a:p>
          <a:p>
            <a:r>
              <a:rPr lang="zh-CN" altLang="en-US" dirty="0"/>
              <a:t>战队团体图：</a:t>
            </a:r>
            <a:r>
              <a:rPr lang="en-US" altLang="zh-CN" dirty="0"/>
              <a:t>770 * 1180      1920 * 568        1080 * 568   340*270</a:t>
            </a:r>
          </a:p>
          <a:p>
            <a:r>
              <a:rPr lang="zh-CN" altLang="en-US" dirty="0"/>
              <a:t>成员个人图：</a:t>
            </a:r>
            <a:r>
              <a:rPr lang="en-US" altLang="zh-CN" dirty="0"/>
              <a:t>400*294     120 * 120      358 * 462      358 * 462 </a:t>
            </a:r>
          </a:p>
          <a:p>
            <a:r>
              <a:rPr lang="zh-CN" altLang="en-US" dirty="0"/>
              <a:t>成员个人特长说明：多语言版本  </a:t>
            </a:r>
          </a:p>
          <a:p>
            <a:r>
              <a:rPr lang="zh-CN" altLang="en-US" dirty="0"/>
              <a:t>成员个人简介：多语言</a:t>
            </a:r>
            <a:r>
              <a:rPr lang="zh-CN" altLang="en-US" dirty="0" smtClean="0"/>
              <a:t>版本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参考链接：</a:t>
            </a:r>
            <a:r>
              <a:rPr lang="en-US" altLang="zh-CN" dirty="0"/>
              <a:t>https://drive.google.com/drive/folders/1qMyGT0rmJ35Tds2zYA4tepTUcHhDU3gB?ths=true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2" y="1088617"/>
            <a:ext cx="4393841" cy="21579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22" y="3545970"/>
            <a:ext cx="3616037" cy="18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级主播资源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85613" y="1726832"/>
            <a:ext cx="60360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个性化主播直播</a:t>
            </a:r>
            <a:r>
              <a:rPr lang="zh-CN" altLang="en-US" dirty="0"/>
              <a:t>间</a:t>
            </a:r>
            <a:r>
              <a:rPr lang="zh-CN" altLang="en-US" dirty="0" smtClean="0"/>
              <a:t>定制</a:t>
            </a:r>
            <a:endParaRPr lang="en-US" altLang="zh-CN" dirty="0" smtClean="0"/>
          </a:p>
          <a:p>
            <a:r>
              <a:rPr lang="zh-CN" altLang="en-US" dirty="0"/>
              <a:t>战队</a:t>
            </a:r>
            <a:r>
              <a:rPr lang="en-US" altLang="zh-CN" dirty="0"/>
              <a:t>LOGO</a:t>
            </a:r>
            <a:r>
              <a:rPr lang="zh-CN" altLang="en-US" dirty="0"/>
              <a:t>：</a:t>
            </a:r>
            <a:r>
              <a:rPr lang="en-US" altLang="zh-CN" dirty="0"/>
              <a:t>200 * 154 </a:t>
            </a:r>
          </a:p>
          <a:p>
            <a:r>
              <a:rPr lang="zh-CN" altLang="en-US" dirty="0"/>
              <a:t>战队团体图：</a:t>
            </a:r>
            <a:r>
              <a:rPr lang="en-US" altLang="zh-CN" dirty="0"/>
              <a:t>770 * 1180      1920 * 568        1080 * 568   340*270</a:t>
            </a:r>
          </a:p>
          <a:p>
            <a:r>
              <a:rPr lang="zh-CN" altLang="en-US" dirty="0"/>
              <a:t>成员个人图：</a:t>
            </a:r>
            <a:r>
              <a:rPr lang="en-US" altLang="zh-CN" dirty="0"/>
              <a:t>400*294     120 * 120      358 * 462      358 * 462 </a:t>
            </a:r>
          </a:p>
          <a:p>
            <a:r>
              <a:rPr lang="zh-CN" altLang="en-US" dirty="0"/>
              <a:t>成员个人特长说明：多语言版本  </a:t>
            </a:r>
          </a:p>
          <a:p>
            <a:r>
              <a:rPr lang="zh-CN" altLang="en-US" dirty="0"/>
              <a:t>成员个人简介：多语言</a:t>
            </a:r>
            <a:r>
              <a:rPr lang="zh-CN" altLang="en-US" dirty="0" smtClean="0"/>
              <a:t>版本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参考链接：</a:t>
            </a:r>
            <a:r>
              <a:rPr lang="en-US" altLang="zh-CN" dirty="0"/>
              <a:t>https://drive.google.com/drive/folders/1qMyGT0rmJ35Tds2zYA4tepTUcHhDU3gB?ths=true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2" y="1088617"/>
            <a:ext cx="4393841" cy="21579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22" y="3545970"/>
            <a:ext cx="3616037" cy="18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028E28BD-523C-4FBA-A863-488515428298}"/>
              </a:ext>
            </a:extLst>
          </p:cNvPr>
          <p:cNvSpPr/>
          <p:nvPr/>
        </p:nvSpPr>
        <p:spPr>
          <a:xfrm>
            <a:off x="679622" y="570227"/>
            <a:ext cx="10842072" cy="484093"/>
          </a:xfrm>
          <a:prstGeom prst="roundRect">
            <a:avLst>
              <a:gd name="adj" fmla="val 50000"/>
            </a:avLst>
          </a:prstGeom>
          <a:gradFill>
            <a:gsLst>
              <a:gs pos="51400">
                <a:srgbClr val="A470DE"/>
              </a:gs>
              <a:gs pos="0">
                <a:srgbClr val="A255C5"/>
              </a:gs>
              <a:gs pos="100000">
                <a:srgbClr val="5FAA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3BE96D72-BF2A-46D6-B459-16F3B7187B89}"/>
              </a:ext>
            </a:extLst>
          </p:cNvPr>
          <p:cNvSpPr txBox="1"/>
          <p:nvPr/>
        </p:nvSpPr>
        <p:spPr>
          <a:xfrm>
            <a:off x="2581095" y="604524"/>
            <a:ext cx="10679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赛事活动资源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0DB30-B632-43DC-92D5-04259BA5E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0" y="333153"/>
            <a:ext cx="2073897" cy="9582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9622" y="4686762"/>
            <a:ext cx="1095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赛事活动主题风格</a:t>
            </a:r>
            <a:endParaRPr lang="en-US" altLang="zh-CN" dirty="0" smtClean="0"/>
          </a:p>
          <a:p>
            <a:r>
              <a:rPr lang="en-US" altLang="zh-CN" dirty="0"/>
              <a:t>1366*540  </a:t>
            </a:r>
            <a:r>
              <a:rPr lang="zh-CN" altLang="en-US" dirty="0"/>
              <a:t>＜</a:t>
            </a:r>
            <a:r>
              <a:rPr lang="en-US" altLang="zh-CN" dirty="0"/>
              <a:t>120kb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2" y="1177384"/>
            <a:ext cx="7281530" cy="33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8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4779</TotalTime>
  <Words>645</Words>
  <Application>Microsoft Office PowerPoint</Application>
  <PresentationFormat>宽屏</PresentationFormat>
  <Paragraphs>105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Roboto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Nimo TV x Young Generation</dc:title>
  <dc:creator>Fusi</dc:creator>
  <cp:lastModifiedBy>礼 冯</cp:lastModifiedBy>
  <cp:revision>417</cp:revision>
  <dcterms:created xsi:type="dcterms:W3CDTF">2018-05-08T08:27:58Z</dcterms:created>
  <dcterms:modified xsi:type="dcterms:W3CDTF">2019-03-11T07:57:43Z</dcterms:modified>
</cp:coreProperties>
</file>